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9" r:id="rId2"/>
    <p:sldId id="300" r:id="rId3"/>
    <p:sldId id="304" r:id="rId4"/>
    <p:sldId id="310" r:id="rId5"/>
    <p:sldId id="311" r:id="rId6"/>
    <p:sldId id="305" r:id="rId7"/>
    <p:sldId id="308" r:id="rId8"/>
    <p:sldId id="306" r:id="rId9"/>
    <p:sldId id="302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60977"/>
    <a:srgbClr val="FFFF99"/>
    <a:srgbClr val="4A0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8423" autoAdjust="0"/>
  </p:normalViewPr>
  <p:slideViewPr>
    <p:cSldViewPr>
      <p:cViewPr varScale="1">
        <p:scale>
          <a:sx n="78" d="100"/>
          <a:sy n="78" d="100"/>
        </p:scale>
        <p:origin x="166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2171A-3014-47B6-89D3-0D7418E001B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AB4F6FE-0AB8-45A4-B8F0-E04842F17D86}">
      <dgm:prSet/>
      <dgm:spPr/>
      <dgm:t>
        <a:bodyPr/>
        <a:lstStyle/>
        <a:p>
          <a:pPr rtl="0" latinLnBrk="1"/>
          <a:r>
            <a:rPr lang="en-US" smtClean="0"/>
            <a:t>Step-1</a:t>
          </a:r>
          <a:endParaRPr lang="en-US"/>
        </a:p>
      </dgm:t>
    </dgm:pt>
    <dgm:pt modelId="{33D4D5A0-A578-4058-B9F7-F4B78E35B06A}" type="parTrans" cxnId="{E5706E2A-423B-4D84-A100-A94684C99ADE}">
      <dgm:prSet/>
      <dgm:spPr/>
      <dgm:t>
        <a:bodyPr/>
        <a:lstStyle/>
        <a:p>
          <a:pPr latinLnBrk="1"/>
          <a:endParaRPr lang="ko-KR" altLang="en-US"/>
        </a:p>
      </dgm:t>
    </dgm:pt>
    <dgm:pt modelId="{D65C4615-4F49-4A9C-818B-022FC4F3C945}" type="sibTrans" cxnId="{E5706E2A-423B-4D84-A100-A94684C99ADE}">
      <dgm:prSet/>
      <dgm:spPr/>
      <dgm:t>
        <a:bodyPr/>
        <a:lstStyle/>
        <a:p>
          <a:pPr latinLnBrk="1"/>
          <a:endParaRPr lang="ko-KR" altLang="en-US"/>
        </a:p>
      </dgm:t>
    </dgm:pt>
    <dgm:pt modelId="{1EDEFFB1-11BE-47B3-A915-CA0DB7D2198B}">
      <dgm:prSet/>
      <dgm:spPr/>
      <dgm:t>
        <a:bodyPr/>
        <a:lstStyle/>
        <a:p>
          <a:pPr rtl="0" latinLnBrk="1"/>
          <a:r>
            <a:rPr lang="en-US" smtClean="0"/>
            <a:t>Step-2</a:t>
          </a:r>
          <a:endParaRPr lang="en-US"/>
        </a:p>
      </dgm:t>
    </dgm:pt>
    <dgm:pt modelId="{88DB0E7B-962E-46A5-9338-5A065956C95F}" type="parTrans" cxnId="{71176C39-1DE0-4274-AF8A-8B42E92BEC77}">
      <dgm:prSet/>
      <dgm:spPr/>
      <dgm:t>
        <a:bodyPr/>
        <a:lstStyle/>
        <a:p>
          <a:pPr latinLnBrk="1"/>
          <a:endParaRPr lang="ko-KR" altLang="en-US"/>
        </a:p>
      </dgm:t>
    </dgm:pt>
    <dgm:pt modelId="{DEAD0439-37CF-472C-8FE4-B378A9E1D689}" type="sibTrans" cxnId="{71176C39-1DE0-4274-AF8A-8B42E92BEC77}">
      <dgm:prSet/>
      <dgm:spPr/>
      <dgm:t>
        <a:bodyPr/>
        <a:lstStyle/>
        <a:p>
          <a:pPr latinLnBrk="1"/>
          <a:endParaRPr lang="ko-KR" altLang="en-US"/>
        </a:p>
      </dgm:t>
    </dgm:pt>
    <dgm:pt modelId="{062E597F-95B2-4093-9DA5-28425A9E3C87}">
      <dgm:prSet/>
      <dgm:spPr/>
      <dgm:t>
        <a:bodyPr/>
        <a:lstStyle/>
        <a:p>
          <a:pPr rtl="0" latinLnBrk="1"/>
          <a:r>
            <a:rPr lang="en-US" smtClean="0"/>
            <a:t>Step-3  </a:t>
          </a:r>
          <a:endParaRPr lang="ko-KR"/>
        </a:p>
      </dgm:t>
    </dgm:pt>
    <dgm:pt modelId="{D461F3BF-AC8F-48EA-BBF9-DD57BC648B7A}" type="parTrans" cxnId="{F54D78E0-ABC7-4386-A273-940C8021A577}">
      <dgm:prSet/>
      <dgm:spPr/>
      <dgm:t>
        <a:bodyPr/>
        <a:lstStyle/>
        <a:p>
          <a:pPr latinLnBrk="1"/>
          <a:endParaRPr lang="ko-KR" altLang="en-US"/>
        </a:p>
      </dgm:t>
    </dgm:pt>
    <dgm:pt modelId="{C11B73DB-3E24-429F-A459-E9997A7B0925}" type="sibTrans" cxnId="{F54D78E0-ABC7-4386-A273-940C8021A577}">
      <dgm:prSet/>
      <dgm:spPr/>
      <dgm:t>
        <a:bodyPr/>
        <a:lstStyle/>
        <a:p>
          <a:pPr latinLnBrk="1"/>
          <a:endParaRPr lang="ko-KR" altLang="en-US"/>
        </a:p>
      </dgm:t>
    </dgm:pt>
    <dgm:pt modelId="{E7FFD4C9-88F7-48BA-8858-F155F380E49D}">
      <dgm:prSet custT="1"/>
      <dgm:spPr/>
      <dgm:t>
        <a:bodyPr/>
        <a:lstStyle/>
        <a:p>
          <a:pPr latinLnBrk="1"/>
          <a:r>
            <a:rPr lang="ko-KR" altLang="en-US" sz="3000" smtClean="0"/>
            <a:t>분석용 컬럼에서 최적조건 검토</a:t>
          </a:r>
          <a:endParaRPr lang="ko-KR" altLang="en-US" sz="3000"/>
        </a:p>
      </dgm:t>
    </dgm:pt>
    <dgm:pt modelId="{AFE87081-7DA6-43C8-92F9-1E883BB3DCF9}" type="parTrans" cxnId="{331E1DD3-8BBE-4FA3-8F31-24E8CEAADD01}">
      <dgm:prSet/>
      <dgm:spPr/>
      <dgm:t>
        <a:bodyPr/>
        <a:lstStyle/>
        <a:p>
          <a:pPr latinLnBrk="1"/>
          <a:endParaRPr lang="ko-KR" altLang="en-US"/>
        </a:p>
      </dgm:t>
    </dgm:pt>
    <dgm:pt modelId="{E4CE591B-60FC-4572-9C30-6DA2B9DDCDEC}" type="sibTrans" cxnId="{331E1DD3-8BBE-4FA3-8F31-24E8CEAADD01}">
      <dgm:prSet/>
      <dgm:spPr/>
      <dgm:t>
        <a:bodyPr/>
        <a:lstStyle/>
        <a:p>
          <a:pPr latinLnBrk="1"/>
          <a:endParaRPr lang="ko-KR" altLang="en-US"/>
        </a:p>
      </dgm:t>
    </dgm:pt>
    <dgm:pt modelId="{41A39234-07C4-4B07-97F0-F4898DD80801}">
      <dgm:prSet custT="1"/>
      <dgm:spPr/>
      <dgm:t>
        <a:bodyPr/>
        <a:lstStyle/>
        <a:p>
          <a:pPr latinLnBrk="1"/>
          <a:r>
            <a:rPr lang="en-US" altLang="ko-KR" sz="3000" smtClean="0"/>
            <a:t>Scale up </a:t>
          </a:r>
          <a:r>
            <a:rPr lang="ko-KR" altLang="en-US" sz="3000" smtClean="0"/>
            <a:t>검토</a:t>
          </a:r>
          <a:endParaRPr lang="ko-KR" altLang="en-US" sz="3000"/>
        </a:p>
      </dgm:t>
    </dgm:pt>
    <dgm:pt modelId="{B3A00295-26CA-43B3-9AA9-FC0B383D5CF1}" type="parTrans" cxnId="{7D769F3D-E2AC-40A8-B165-0408C77B12F5}">
      <dgm:prSet/>
      <dgm:spPr/>
      <dgm:t>
        <a:bodyPr/>
        <a:lstStyle/>
        <a:p>
          <a:pPr latinLnBrk="1"/>
          <a:endParaRPr lang="ko-KR" altLang="en-US"/>
        </a:p>
      </dgm:t>
    </dgm:pt>
    <dgm:pt modelId="{37E283F7-7FFC-469C-8613-99DE5A500702}" type="sibTrans" cxnId="{7D769F3D-E2AC-40A8-B165-0408C77B12F5}">
      <dgm:prSet/>
      <dgm:spPr/>
      <dgm:t>
        <a:bodyPr/>
        <a:lstStyle/>
        <a:p>
          <a:pPr latinLnBrk="1"/>
          <a:endParaRPr lang="ko-KR" altLang="en-US"/>
        </a:p>
      </dgm:t>
    </dgm:pt>
    <dgm:pt modelId="{5BB4E41B-4B10-4E03-9DA7-11D7D0DD5001}">
      <dgm:prSet custT="1"/>
      <dgm:spPr/>
      <dgm:t>
        <a:bodyPr/>
        <a:lstStyle/>
        <a:p>
          <a:pPr latinLnBrk="1"/>
          <a:r>
            <a:rPr lang="ko-KR" altLang="en-US" sz="3000" smtClean="0"/>
            <a:t>시뮬레이션</a:t>
          </a:r>
          <a:endParaRPr lang="ko-KR" altLang="en-US" sz="3000"/>
        </a:p>
      </dgm:t>
    </dgm:pt>
    <dgm:pt modelId="{1B30E108-3105-44CA-9268-D4D370F81A62}" type="parTrans" cxnId="{F89332BD-D97F-4654-A619-068BE8A087D7}">
      <dgm:prSet/>
      <dgm:spPr/>
      <dgm:t>
        <a:bodyPr/>
        <a:lstStyle/>
        <a:p>
          <a:pPr latinLnBrk="1"/>
          <a:endParaRPr lang="ko-KR" altLang="en-US"/>
        </a:p>
      </dgm:t>
    </dgm:pt>
    <dgm:pt modelId="{60F9B4E2-9236-4690-98F1-4093F04F7BCC}" type="sibTrans" cxnId="{F89332BD-D97F-4654-A619-068BE8A087D7}">
      <dgm:prSet/>
      <dgm:spPr/>
      <dgm:t>
        <a:bodyPr/>
        <a:lstStyle/>
        <a:p>
          <a:pPr latinLnBrk="1"/>
          <a:endParaRPr lang="ko-KR" altLang="en-US"/>
        </a:p>
      </dgm:t>
    </dgm:pt>
    <dgm:pt modelId="{43F764A0-F5AE-409C-BBC6-7AC761AE995C}" type="pres">
      <dgm:prSet presAssocID="{01C2171A-3014-47B6-89D3-0D7418E001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F98FA5-1F8E-45A2-A276-CBD228A8ECC0}" type="pres">
      <dgm:prSet presAssocID="{0AB4F6FE-0AB8-45A4-B8F0-E04842F17D86}" presName="composite" presStyleCnt="0"/>
      <dgm:spPr/>
    </dgm:pt>
    <dgm:pt modelId="{E1009B76-D357-4711-A83B-B2C296357DA6}" type="pres">
      <dgm:prSet presAssocID="{0AB4F6FE-0AB8-45A4-B8F0-E04842F17D8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2E376B-8BC2-4915-B77E-3B41279C3705}" type="pres">
      <dgm:prSet presAssocID="{0AB4F6FE-0AB8-45A4-B8F0-E04842F17D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C13660-DE5B-47E2-84F1-75452F4E67C0}" type="pres">
      <dgm:prSet presAssocID="{D65C4615-4F49-4A9C-818B-022FC4F3C945}" presName="sp" presStyleCnt="0"/>
      <dgm:spPr/>
    </dgm:pt>
    <dgm:pt modelId="{5F3B1418-97F1-43E5-ACDF-3E36A22B4FE7}" type="pres">
      <dgm:prSet presAssocID="{1EDEFFB1-11BE-47B3-A915-CA0DB7D2198B}" presName="composite" presStyleCnt="0"/>
      <dgm:spPr/>
    </dgm:pt>
    <dgm:pt modelId="{98BD86B7-209F-4F05-AFCB-ECD6C333DE12}" type="pres">
      <dgm:prSet presAssocID="{1EDEFFB1-11BE-47B3-A915-CA0DB7D219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74A607-C0DE-4F11-89D6-F0FDF7D005AD}" type="pres">
      <dgm:prSet presAssocID="{1EDEFFB1-11BE-47B3-A915-CA0DB7D2198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BB2E4A-E9F8-4335-BBC0-71F7AA3C742D}" type="pres">
      <dgm:prSet presAssocID="{DEAD0439-37CF-472C-8FE4-B378A9E1D689}" presName="sp" presStyleCnt="0"/>
      <dgm:spPr/>
    </dgm:pt>
    <dgm:pt modelId="{1EB61FC9-D303-4722-BDA1-D8450D49A58E}" type="pres">
      <dgm:prSet presAssocID="{062E597F-95B2-4093-9DA5-28425A9E3C87}" presName="composite" presStyleCnt="0"/>
      <dgm:spPr/>
    </dgm:pt>
    <dgm:pt modelId="{86E81BE3-C7A5-435F-8F17-9F52AD6AD579}" type="pres">
      <dgm:prSet presAssocID="{062E597F-95B2-4093-9DA5-28425A9E3C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F4051C-220F-4B62-9E57-13DB68A92326}" type="pres">
      <dgm:prSet presAssocID="{062E597F-95B2-4093-9DA5-28425A9E3C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7C926D-3F8A-40C2-BBDB-C9A3ABC1E2FD}" type="presOf" srcId="{E7FFD4C9-88F7-48BA-8858-F155F380E49D}" destId="{932E376B-8BC2-4915-B77E-3B41279C3705}" srcOrd="0" destOrd="0" presId="urn:microsoft.com/office/officeart/2005/8/layout/chevron2"/>
    <dgm:cxn modelId="{73A46B46-B8C7-4628-B8A1-8166856A6C32}" type="presOf" srcId="{5BB4E41B-4B10-4E03-9DA7-11D7D0DD5001}" destId="{A0F4051C-220F-4B62-9E57-13DB68A92326}" srcOrd="0" destOrd="0" presId="urn:microsoft.com/office/officeart/2005/8/layout/chevron2"/>
    <dgm:cxn modelId="{6BC0C2B4-5DB8-475A-AE1B-F3D6C31A86DF}" type="presOf" srcId="{062E597F-95B2-4093-9DA5-28425A9E3C87}" destId="{86E81BE3-C7A5-435F-8F17-9F52AD6AD579}" srcOrd="0" destOrd="0" presId="urn:microsoft.com/office/officeart/2005/8/layout/chevron2"/>
    <dgm:cxn modelId="{C0CA3D25-F0D7-4CA0-B18F-8A1F9E2B2797}" type="presOf" srcId="{0AB4F6FE-0AB8-45A4-B8F0-E04842F17D86}" destId="{E1009B76-D357-4711-A83B-B2C296357DA6}" srcOrd="0" destOrd="0" presId="urn:microsoft.com/office/officeart/2005/8/layout/chevron2"/>
    <dgm:cxn modelId="{7D769F3D-E2AC-40A8-B165-0408C77B12F5}" srcId="{1EDEFFB1-11BE-47B3-A915-CA0DB7D2198B}" destId="{41A39234-07C4-4B07-97F0-F4898DD80801}" srcOrd="0" destOrd="0" parTransId="{B3A00295-26CA-43B3-9AA9-FC0B383D5CF1}" sibTransId="{37E283F7-7FFC-469C-8613-99DE5A500702}"/>
    <dgm:cxn modelId="{331E1DD3-8BBE-4FA3-8F31-24E8CEAADD01}" srcId="{0AB4F6FE-0AB8-45A4-B8F0-E04842F17D86}" destId="{E7FFD4C9-88F7-48BA-8858-F155F380E49D}" srcOrd="0" destOrd="0" parTransId="{AFE87081-7DA6-43C8-92F9-1E883BB3DCF9}" sibTransId="{E4CE591B-60FC-4572-9C30-6DA2B9DDCDEC}"/>
    <dgm:cxn modelId="{E5706E2A-423B-4D84-A100-A94684C99ADE}" srcId="{01C2171A-3014-47B6-89D3-0D7418E001BA}" destId="{0AB4F6FE-0AB8-45A4-B8F0-E04842F17D86}" srcOrd="0" destOrd="0" parTransId="{33D4D5A0-A578-4058-B9F7-F4B78E35B06A}" sibTransId="{D65C4615-4F49-4A9C-818B-022FC4F3C945}"/>
    <dgm:cxn modelId="{2E31EEFB-4B58-40FE-976F-355432E2F927}" type="presOf" srcId="{41A39234-07C4-4B07-97F0-F4898DD80801}" destId="{5B74A607-C0DE-4F11-89D6-F0FDF7D005AD}" srcOrd="0" destOrd="0" presId="urn:microsoft.com/office/officeart/2005/8/layout/chevron2"/>
    <dgm:cxn modelId="{F89332BD-D97F-4654-A619-068BE8A087D7}" srcId="{062E597F-95B2-4093-9DA5-28425A9E3C87}" destId="{5BB4E41B-4B10-4E03-9DA7-11D7D0DD5001}" srcOrd="0" destOrd="0" parTransId="{1B30E108-3105-44CA-9268-D4D370F81A62}" sibTransId="{60F9B4E2-9236-4690-98F1-4093F04F7BCC}"/>
    <dgm:cxn modelId="{71176C39-1DE0-4274-AF8A-8B42E92BEC77}" srcId="{01C2171A-3014-47B6-89D3-0D7418E001BA}" destId="{1EDEFFB1-11BE-47B3-A915-CA0DB7D2198B}" srcOrd="1" destOrd="0" parTransId="{88DB0E7B-962E-46A5-9338-5A065956C95F}" sibTransId="{DEAD0439-37CF-472C-8FE4-B378A9E1D689}"/>
    <dgm:cxn modelId="{F54D78E0-ABC7-4386-A273-940C8021A577}" srcId="{01C2171A-3014-47B6-89D3-0D7418E001BA}" destId="{062E597F-95B2-4093-9DA5-28425A9E3C87}" srcOrd="2" destOrd="0" parTransId="{D461F3BF-AC8F-48EA-BBF9-DD57BC648B7A}" sibTransId="{C11B73DB-3E24-429F-A459-E9997A7B0925}"/>
    <dgm:cxn modelId="{8AFCCE8B-A67F-4EA8-A58F-00B0A8B196E6}" type="presOf" srcId="{01C2171A-3014-47B6-89D3-0D7418E001BA}" destId="{43F764A0-F5AE-409C-BBC6-7AC761AE995C}" srcOrd="0" destOrd="0" presId="urn:microsoft.com/office/officeart/2005/8/layout/chevron2"/>
    <dgm:cxn modelId="{7C35831C-54D0-446A-833F-EF8BABB1E476}" type="presOf" srcId="{1EDEFFB1-11BE-47B3-A915-CA0DB7D2198B}" destId="{98BD86B7-209F-4F05-AFCB-ECD6C333DE12}" srcOrd="0" destOrd="0" presId="urn:microsoft.com/office/officeart/2005/8/layout/chevron2"/>
    <dgm:cxn modelId="{C8F5174A-A8DA-406B-B87E-D5AFA0190F47}" type="presParOf" srcId="{43F764A0-F5AE-409C-BBC6-7AC761AE995C}" destId="{A4F98FA5-1F8E-45A2-A276-CBD228A8ECC0}" srcOrd="0" destOrd="0" presId="urn:microsoft.com/office/officeart/2005/8/layout/chevron2"/>
    <dgm:cxn modelId="{D41C6042-85AD-4952-BC4A-E101FD721734}" type="presParOf" srcId="{A4F98FA5-1F8E-45A2-A276-CBD228A8ECC0}" destId="{E1009B76-D357-4711-A83B-B2C296357DA6}" srcOrd="0" destOrd="0" presId="urn:microsoft.com/office/officeart/2005/8/layout/chevron2"/>
    <dgm:cxn modelId="{58086F57-6AD1-4A2E-A694-69700E99AA07}" type="presParOf" srcId="{A4F98FA5-1F8E-45A2-A276-CBD228A8ECC0}" destId="{932E376B-8BC2-4915-B77E-3B41279C3705}" srcOrd="1" destOrd="0" presId="urn:microsoft.com/office/officeart/2005/8/layout/chevron2"/>
    <dgm:cxn modelId="{A478F437-CD25-4570-BC23-21B235B3AA25}" type="presParOf" srcId="{43F764A0-F5AE-409C-BBC6-7AC761AE995C}" destId="{FBC13660-DE5B-47E2-84F1-75452F4E67C0}" srcOrd="1" destOrd="0" presId="urn:microsoft.com/office/officeart/2005/8/layout/chevron2"/>
    <dgm:cxn modelId="{C2288E04-3044-4F67-BC41-B730A50AFC30}" type="presParOf" srcId="{43F764A0-F5AE-409C-BBC6-7AC761AE995C}" destId="{5F3B1418-97F1-43E5-ACDF-3E36A22B4FE7}" srcOrd="2" destOrd="0" presId="urn:microsoft.com/office/officeart/2005/8/layout/chevron2"/>
    <dgm:cxn modelId="{8F0EFB1A-79D6-46F1-A103-A50C74A2D3F4}" type="presParOf" srcId="{5F3B1418-97F1-43E5-ACDF-3E36A22B4FE7}" destId="{98BD86B7-209F-4F05-AFCB-ECD6C333DE12}" srcOrd="0" destOrd="0" presId="urn:microsoft.com/office/officeart/2005/8/layout/chevron2"/>
    <dgm:cxn modelId="{9D3133D5-79CF-42C8-880D-F40A62756211}" type="presParOf" srcId="{5F3B1418-97F1-43E5-ACDF-3E36A22B4FE7}" destId="{5B74A607-C0DE-4F11-89D6-F0FDF7D005AD}" srcOrd="1" destOrd="0" presId="urn:microsoft.com/office/officeart/2005/8/layout/chevron2"/>
    <dgm:cxn modelId="{671B78A8-B63D-48B6-B900-D86ECAEB9799}" type="presParOf" srcId="{43F764A0-F5AE-409C-BBC6-7AC761AE995C}" destId="{4ABB2E4A-E9F8-4335-BBC0-71F7AA3C742D}" srcOrd="3" destOrd="0" presId="urn:microsoft.com/office/officeart/2005/8/layout/chevron2"/>
    <dgm:cxn modelId="{577EED00-44F4-48A1-8889-7A8678609166}" type="presParOf" srcId="{43F764A0-F5AE-409C-BBC6-7AC761AE995C}" destId="{1EB61FC9-D303-4722-BDA1-D8450D49A58E}" srcOrd="4" destOrd="0" presId="urn:microsoft.com/office/officeart/2005/8/layout/chevron2"/>
    <dgm:cxn modelId="{B62B82D1-8E2A-483E-AEE0-41272CC2F144}" type="presParOf" srcId="{1EB61FC9-D303-4722-BDA1-D8450D49A58E}" destId="{86E81BE3-C7A5-435F-8F17-9F52AD6AD579}" srcOrd="0" destOrd="0" presId="urn:microsoft.com/office/officeart/2005/8/layout/chevron2"/>
    <dgm:cxn modelId="{E2640020-B03F-434E-8951-61CE4DEF7B9A}" type="presParOf" srcId="{1EB61FC9-D303-4722-BDA1-D8450D49A58E}" destId="{A0F4051C-220F-4B62-9E57-13DB68A923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D7F83-5B2E-4018-9FE5-532C666CCC54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65F04BB-9654-4958-8038-185F5BB444A4}">
      <dgm:prSet custT="1"/>
      <dgm:spPr/>
      <dgm:t>
        <a:bodyPr/>
        <a:lstStyle/>
        <a:p>
          <a:pPr rtl="0" latinLnBrk="1"/>
          <a:r>
            <a:rPr lang="ko-KR" sz="1600" b="1" smtClean="0"/>
            <a:t>충진제 종류</a:t>
          </a:r>
          <a:endParaRPr lang="en-US" sz="1600" b="1" smtClean="0"/>
        </a:p>
        <a:p>
          <a:pPr rtl="0" latinLnBrk="1"/>
          <a:r>
            <a:rPr lang="en-US" sz="1400" smtClean="0"/>
            <a:t> </a:t>
          </a:r>
          <a:r>
            <a:rPr lang="ko-KR" sz="1400" smtClean="0"/>
            <a:t>역상</a:t>
          </a:r>
          <a:r>
            <a:rPr lang="en-US" sz="1400" smtClean="0"/>
            <a:t>(C18, C8), </a:t>
          </a:r>
          <a:r>
            <a:rPr lang="ko-KR" sz="1400" smtClean="0"/>
            <a:t>순상</a:t>
          </a:r>
          <a:r>
            <a:rPr lang="en-US" sz="1400" smtClean="0"/>
            <a:t>(Silica)</a:t>
          </a:r>
          <a:endParaRPr lang="ko-KR" sz="1400"/>
        </a:p>
      </dgm:t>
    </dgm:pt>
    <dgm:pt modelId="{30621F71-7D66-4848-94C4-95C236CD788D}" type="parTrans" cxnId="{060D09A3-8DC0-4DB7-A486-51539971F8E4}">
      <dgm:prSet/>
      <dgm:spPr/>
      <dgm:t>
        <a:bodyPr/>
        <a:lstStyle/>
        <a:p>
          <a:pPr latinLnBrk="1"/>
          <a:endParaRPr lang="ko-KR" altLang="en-US"/>
        </a:p>
      </dgm:t>
    </dgm:pt>
    <dgm:pt modelId="{ACA43C48-030C-434E-80AF-11DD1B58CFD8}" type="sibTrans" cxnId="{060D09A3-8DC0-4DB7-A486-51539971F8E4}">
      <dgm:prSet/>
      <dgm:spPr/>
      <dgm:t>
        <a:bodyPr/>
        <a:lstStyle/>
        <a:p>
          <a:pPr latinLnBrk="1"/>
          <a:endParaRPr lang="ko-KR" altLang="en-US"/>
        </a:p>
      </dgm:t>
    </dgm:pt>
    <dgm:pt modelId="{31D2E908-B385-42F4-B52F-7A79038A8EC2}">
      <dgm:prSet custT="1"/>
      <dgm:spPr/>
      <dgm:t>
        <a:bodyPr/>
        <a:lstStyle/>
        <a:p>
          <a:pPr rtl="0" latinLnBrk="1"/>
          <a:r>
            <a:rPr lang="ko-KR" sz="1600" b="1" smtClean="0"/>
            <a:t>이동상 선정</a:t>
          </a:r>
          <a:endParaRPr lang="en-US" sz="1600" b="1" smtClean="0"/>
        </a:p>
        <a:p>
          <a:pPr rtl="0" latinLnBrk="1"/>
          <a:r>
            <a:rPr lang="en-US" sz="1400" smtClean="0"/>
            <a:t> </a:t>
          </a:r>
          <a:r>
            <a:rPr lang="ko-KR" sz="1400" smtClean="0"/>
            <a:t>샘플 용해</a:t>
          </a:r>
          <a:r>
            <a:rPr lang="ko-KR" altLang="en-US" sz="1400" smtClean="0"/>
            <a:t>도</a:t>
          </a:r>
          <a:endParaRPr lang="en-US" altLang="ko-KR" sz="1400" smtClean="0"/>
        </a:p>
        <a:p>
          <a:pPr rtl="0" latinLnBrk="1"/>
          <a:r>
            <a:rPr lang="en-US" sz="1400" smtClean="0"/>
            <a:t> </a:t>
          </a:r>
          <a:r>
            <a:rPr lang="ko-KR" sz="1400" smtClean="0"/>
            <a:t>분취 후 처리 방법</a:t>
          </a:r>
          <a:r>
            <a:rPr lang="en-US" sz="1400" smtClean="0"/>
            <a:t>(Buffer</a:t>
          </a:r>
          <a:r>
            <a:rPr lang="ko-KR" sz="1400" smtClean="0"/>
            <a:t>등 사용 제한</a:t>
          </a:r>
          <a:r>
            <a:rPr lang="en-US" sz="1400" smtClean="0"/>
            <a:t>)</a:t>
          </a:r>
        </a:p>
        <a:p>
          <a:pPr rtl="0" latinLnBrk="1"/>
          <a:r>
            <a:rPr lang="ko-KR" sz="1400" smtClean="0"/>
            <a:t>이동상 가격</a:t>
          </a:r>
          <a:endParaRPr lang="en-US" sz="1400"/>
        </a:p>
      </dgm:t>
    </dgm:pt>
    <dgm:pt modelId="{4B87F071-11AA-4D89-8E23-6FF12B2A5D23}" type="parTrans" cxnId="{BD90E16B-3A68-44FF-9330-7F582AEEF68E}">
      <dgm:prSet/>
      <dgm:spPr/>
      <dgm:t>
        <a:bodyPr/>
        <a:lstStyle/>
        <a:p>
          <a:pPr latinLnBrk="1"/>
          <a:endParaRPr lang="ko-KR" altLang="en-US"/>
        </a:p>
      </dgm:t>
    </dgm:pt>
    <dgm:pt modelId="{4D698A40-721E-41D7-829B-4C0ABD936CB0}" type="sibTrans" cxnId="{BD90E16B-3A68-44FF-9330-7F582AEEF68E}">
      <dgm:prSet/>
      <dgm:spPr/>
      <dgm:t>
        <a:bodyPr/>
        <a:lstStyle/>
        <a:p>
          <a:pPr latinLnBrk="1"/>
          <a:endParaRPr lang="ko-KR" altLang="en-US"/>
        </a:p>
      </dgm:t>
    </dgm:pt>
    <dgm:pt modelId="{20D45C2E-9941-438B-AD01-5FED9834104F}">
      <dgm:prSet custT="1"/>
      <dgm:spPr/>
      <dgm:t>
        <a:bodyPr/>
        <a:lstStyle/>
        <a:p>
          <a:pPr rtl="0" latinLnBrk="1"/>
          <a:r>
            <a:rPr lang="en-US" sz="1600" b="1" smtClean="0"/>
            <a:t>Overloading </a:t>
          </a:r>
          <a:r>
            <a:rPr lang="ko-KR" sz="1600" b="1" smtClean="0"/>
            <a:t>설정</a:t>
          </a:r>
          <a:endParaRPr lang="en-US" sz="1600" b="1"/>
        </a:p>
      </dgm:t>
    </dgm:pt>
    <dgm:pt modelId="{D49F968C-EF16-46C3-909E-C771D75B8967}" type="parTrans" cxnId="{563958EC-57C4-4942-ADD8-5551B2F02A03}">
      <dgm:prSet/>
      <dgm:spPr/>
      <dgm:t>
        <a:bodyPr/>
        <a:lstStyle/>
        <a:p>
          <a:pPr latinLnBrk="1"/>
          <a:endParaRPr lang="ko-KR" altLang="en-US"/>
        </a:p>
      </dgm:t>
    </dgm:pt>
    <dgm:pt modelId="{5274F953-40C5-4D65-B106-BFF65751BD80}" type="sibTrans" cxnId="{563958EC-57C4-4942-ADD8-5551B2F02A03}">
      <dgm:prSet/>
      <dgm:spPr/>
      <dgm:t>
        <a:bodyPr/>
        <a:lstStyle/>
        <a:p>
          <a:pPr latinLnBrk="1"/>
          <a:endParaRPr lang="ko-KR" altLang="en-US"/>
        </a:p>
      </dgm:t>
    </dgm:pt>
    <dgm:pt modelId="{D26B9E6B-2972-4AE6-BA0E-61AAF1DDFDEA}">
      <dgm:prSet custT="1"/>
      <dgm:spPr/>
      <dgm:t>
        <a:bodyPr/>
        <a:lstStyle/>
        <a:p>
          <a:pPr rtl="0" latinLnBrk="1"/>
          <a:r>
            <a:rPr lang="ko-KR" altLang="en-US" sz="1600" b="1" smtClean="0"/>
            <a:t>순도 확인</a:t>
          </a:r>
          <a:endParaRPr lang="ko-KR" altLang="en-US" sz="1600" b="1"/>
        </a:p>
      </dgm:t>
    </dgm:pt>
    <dgm:pt modelId="{CB66CA9E-B4A5-486C-BF65-697D7830ECD9}" type="parTrans" cxnId="{A5D4513C-90D7-4406-9F6C-19429891C9A7}">
      <dgm:prSet/>
      <dgm:spPr/>
      <dgm:t>
        <a:bodyPr/>
        <a:lstStyle/>
        <a:p>
          <a:pPr latinLnBrk="1"/>
          <a:endParaRPr lang="ko-KR" altLang="en-US"/>
        </a:p>
      </dgm:t>
    </dgm:pt>
    <dgm:pt modelId="{354F7EEA-12A6-498B-9B06-4868D9AC4596}" type="sibTrans" cxnId="{A5D4513C-90D7-4406-9F6C-19429891C9A7}">
      <dgm:prSet/>
      <dgm:spPr/>
      <dgm:t>
        <a:bodyPr/>
        <a:lstStyle/>
        <a:p>
          <a:pPr latinLnBrk="1"/>
          <a:endParaRPr lang="ko-KR" altLang="en-US"/>
        </a:p>
      </dgm:t>
    </dgm:pt>
    <dgm:pt modelId="{5C3E888E-00D2-4EA9-92EB-C94BD9A51042}" type="pres">
      <dgm:prSet presAssocID="{2C9D7F83-5B2E-4018-9FE5-532C666CCC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89518B-7179-4092-B629-5EB3CE80BDD3}" type="pres">
      <dgm:prSet presAssocID="{065F04BB-9654-4958-8038-185F5BB444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F8333B-3F4D-441A-9313-7E5357938B7C}" type="pres">
      <dgm:prSet presAssocID="{ACA43C48-030C-434E-80AF-11DD1B58CFD8}" presName="sibTrans" presStyleCnt="0"/>
      <dgm:spPr/>
    </dgm:pt>
    <dgm:pt modelId="{D175B0CD-6235-47ED-AB63-E52A98CFD783}" type="pres">
      <dgm:prSet presAssocID="{31D2E908-B385-42F4-B52F-7A79038A8E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F68AFE-5B8A-4D0B-92D6-2ED5B74D5969}" type="pres">
      <dgm:prSet presAssocID="{4D698A40-721E-41D7-829B-4C0ABD936CB0}" presName="sibTrans" presStyleCnt="0"/>
      <dgm:spPr/>
    </dgm:pt>
    <dgm:pt modelId="{6760C709-6F37-4F36-9CB8-C3CEA3A72745}" type="pres">
      <dgm:prSet presAssocID="{20D45C2E-9941-438B-AD01-5FED983410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DFF25D-7FD0-433A-A344-238B5263E329}" type="pres">
      <dgm:prSet presAssocID="{5274F953-40C5-4D65-B106-BFF65751BD80}" presName="sibTrans" presStyleCnt="0"/>
      <dgm:spPr/>
    </dgm:pt>
    <dgm:pt modelId="{22B52126-FBB0-406B-B5F2-4D31294B309B}" type="pres">
      <dgm:prSet presAssocID="{D26B9E6B-2972-4AE6-BA0E-61AAF1DDFD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4F6092-059D-48F9-9B8D-CF1FE0CD062E}" type="presOf" srcId="{2C9D7F83-5B2E-4018-9FE5-532C666CCC54}" destId="{5C3E888E-00D2-4EA9-92EB-C94BD9A51042}" srcOrd="0" destOrd="0" presId="urn:microsoft.com/office/officeart/2005/8/layout/default#1"/>
    <dgm:cxn modelId="{AF0DBD1B-D828-4DF9-AE88-6DBFB9686793}" type="presOf" srcId="{065F04BB-9654-4958-8038-185F5BB444A4}" destId="{B289518B-7179-4092-B629-5EB3CE80BDD3}" srcOrd="0" destOrd="0" presId="urn:microsoft.com/office/officeart/2005/8/layout/default#1"/>
    <dgm:cxn modelId="{DA5A89E8-DAED-4565-8202-F46BF8F35535}" type="presOf" srcId="{D26B9E6B-2972-4AE6-BA0E-61AAF1DDFDEA}" destId="{22B52126-FBB0-406B-B5F2-4D31294B309B}" srcOrd="0" destOrd="0" presId="urn:microsoft.com/office/officeart/2005/8/layout/default#1"/>
    <dgm:cxn modelId="{39305080-2B3A-4968-887F-E5D794722EE3}" type="presOf" srcId="{31D2E908-B385-42F4-B52F-7A79038A8EC2}" destId="{D175B0CD-6235-47ED-AB63-E52A98CFD783}" srcOrd="0" destOrd="0" presId="urn:microsoft.com/office/officeart/2005/8/layout/default#1"/>
    <dgm:cxn modelId="{864F89F4-23E5-4CEF-B3E2-968E08014CBB}" type="presOf" srcId="{20D45C2E-9941-438B-AD01-5FED9834104F}" destId="{6760C709-6F37-4F36-9CB8-C3CEA3A72745}" srcOrd="0" destOrd="0" presId="urn:microsoft.com/office/officeart/2005/8/layout/default#1"/>
    <dgm:cxn modelId="{BD90E16B-3A68-44FF-9330-7F582AEEF68E}" srcId="{2C9D7F83-5B2E-4018-9FE5-532C666CCC54}" destId="{31D2E908-B385-42F4-B52F-7A79038A8EC2}" srcOrd="1" destOrd="0" parTransId="{4B87F071-11AA-4D89-8E23-6FF12B2A5D23}" sibTransId="{4D698A40-721E-41D7-829B-4C0ABD936CB0}"/>
    <dgm:cxn modelId="{060D09A3-8DC0-4DB7-A486-51539971F8E4}" srcId="{2C9D7F83-5B2E-4018-9FE5-532C666CCC54}" destId="{065F04BB-9654-4958-8038-185F5BB444A4}" srcOrd="0" destOrd="0" parTransId="{30621F71-7D66-4848-94C4-95C236CD788D}" sibTransId="{ACA43C48-030C-434E-80AF-11DD1B58CFD8}"/>
    <dgm:cxn modelId="{563958EC-57C4-4942-ADD8-5551B2F02A03}" srcId="{2C9D7F83-5B2E-4018-9FE5-532C666CCC54}" destId="{20D45C2E-9941-438B-AD01-5FED9834104F}" srcOrd="2" destOrd="0" parTransId="{D49F968C-EF16-46C3-909E-C771D75B8967}" sibTransId="{5274F953-40C5-4D65-B106-BFF65751BD80}"/>
    <dgm:cxn modelId="{A5D4513C-90D7-4406-9F6C-19429891C9A7}" srcId="{2C9D7F83-5B2E-4018-9FE5-532C666CCC54}" destId="{D26B9E6B-2972-4AE6-BA0E-61AAF1DDFDEA}" srcOrd="3" destOrd="0" parTransId="{CB66CA9E-B4A5-486C-BF65-697D7830ECD9}" sibTransId="{354F7EEA-12A6-498B-9B06-4868D9AC4596}"/>
    <dgm:cxn modelId="{62945378-07DB-49AB-BBC6-F7AE01C518A5}" type="presParOf" srcId="{5C3E888E-00D2-4EA9-92EB-C94BD9A51042}" destId="{B289518B-7179-4092-B629-5EB3CE80BDD3}" srcOrd="0" destOrd="0" presId="urn:microsoft.com/office/officeart/2005/8/layout/default#1"/>
    <dgm:cxn modelId="{0CDDFC1C-3599-4411-BFA4-B95C98D6515B}" type="presParOf" srcId="{5C3E888E-00D2-4EA9-92EB-C94BD9A51042}" destId="{BEF8333B-3F4D-441A-9313-7E5357938B7C}" srcOrd="1" destOrd="0" presId="urn:microsoft.com/office/officeart/2005/8/layout/default#1"/>
    <dgm:cxn modelId="{38907F07-C698-4080-B61D-E42E6D635CD0}" type="presParOf" srcId="{5C3E888E-00D2-4EA9-92EB-C94BD9A51042}" destId="{D175B0CD-6235-47ED-AB63-E52A98CFD783}" srcOrd="2" destOrd="0" presId="urn:microsoft.com/office/officeart/2005/8/layout/default#1"/>
    <dgm:cxn modelId="{632E2735-4017-4A18-A023-E3DC91EC530C}" type="presParOf" srcId="{5C3E888E-00D2-4EA9-92EB-C94BD9A51042}" destId="{20F68AFE-5B8A-4D0B-92D6-2ED5B74D5969}" srcOrd="3" destOrd="0" presId="urn:microsoft.com/office/officeart/2005/8/layout/default#1"/>
    <dgm:cxn modelId="{D3E4022E-8128-4844-A647-8368AFFBE6D2}" type="presParOf" srcId="{5C3E888E-00D2-4EA9-92EB-C94BD9A51042}" destId="{6760C709-6F37-4F36-9CB8-C3CEA3A72745}" srcOrd="4" destOrd="0" presId="urn:microsoft.com/office/officeart/2005/8/layout/default#1"/>
    <dgm:cxn modelId="{BCDD8C00-B522-4EFD-941C-D8152A366760}" type="presParOf" srcId="{5C3E888E-00D2-4EA9-92EB-C94BD9A51042}" destId="{FFDFF25D-7FD0-433A-A344-238B5263E329}" srcOrd="5" destOrd="0" presId="urn:microsoft.com/office/officeart/2005/8/layout/default#1"/>
    <dgm:cxn modelId="{DFE3C2B2-D6F8-4C33-BFA0-D479E74071DC}" type="presParOf" srcId="{5C3E888E-00D2-4EA9-92EB-C94BD9A51042}" destId="{22B52126-FBB0-406B-B5F2-4D31294B309B}" srcOrd="6" destOrd="0" presId="urn:microsoft.com/office/officeart/2005/8/layout/default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3E48C-D98F-4885-B2B7-A063A3A8818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BBB2797-38E7-4B3A-9A11-CC9DC4EDEBD8}">
      <dgm:prSet custT="1"/>
      <dgm:spPr/>
      <dgm:t>
        <a:bodyPr/>
        <a:lstStyle/>
        <a:p>
          <a:pPr rtl="0" latinLnBrk="1"/>
          <a:r>
            <a:rPr lang="ko-KR" sz="3200" smtClean="0"/>
            <a:t>충진제 </a:t>
          </a:r>
          <a:r>
            <a:rPr lang="en-US" sz="3200" smtClean="0"/>
            <a:t>Size</a:t>
          </a:r>
          <a:r>
            <a:rPr lang="ko-KR" sz="3200" smtClean="0"/>
            <a:t>별 재검토 </a:t>
          </a:r>
          <a:r>
            <a:rPr lang="en-US" sz="3200" smtClean="0"/>
            <a:t>(20㎛, 50㎛)</a:t>
          </a:r>
          <a:endParaRPr lang="ko-KR" sz="3200"/>
        </a:p>
      </dgm:t>
    </dgm:pt>
    <dgm:pt modelId="{6FA4A143-736D-4A2C-851F-6E5EE0DD7659}" type="parTrans" cxnId="{91C05A91-A125-4D7C-B8A1-9A8F78D42FDB}">
      <dgm:prSet/>
      <dgm:spPr/>
      <dgm:t>
        <a:bodyPr/>
        <a:lstStyle/>
        <a:p>
          <a:pPr latinLnBrk="1"/>
          <a:endParaRPr lang="ko-KR" altLang="en-US"/>
        </a:p>
      </dgm:t>
    </dgm:pt>
    <dgm:pt modelId="{5B6512FD-023A-4047-8C7D-CECBC010F4CD}" type="sibTrans" cxnId="{91C05A91-A125-4D7C-B8A1-9A8F78D42FDB}">
      <dgm:prSet/>
      <dgm:spPr/>
      <dgm:t>
        <a:bodyPr/>
        <a:lstStyle/>
        <a:p>
          <a:pPr latinLnBrk="1"/>
          <a:endParaRPr lang="ko-KR" altLang="en-US"/>
        </a:p>
      </dgm:t>
    </dgm:pt>
    <dgm:pt modelId="{30316880-9340-426B-9132-4B2ACF2EFFB7}">
      <dgm:prSet custT="1"/>
      <dgm:spPr/>
      <dgm:t>
        <a:bodyPr/>
        <a:lstStyle/>
        <a:p>
          <a:pPr rtl="0" latinLnBrk="1"/>
          <a:r>
            <a:rPr lang="en-US" sz="3200" smtClean="0"/>
            <a:t>Overloading Test</a:t>
          </a:r>
          <a:endParaRPr lang="ko-KR" sz="3200"/>
        </a:p>
      </dgm:t>
    </dgm:pt>
    <dgm:pt modelId="{D5B6C847-CE0A-4CDB-899B-E4431D96A38B}" type="parTrans" cxnId="{7958DB35-9B6A-4908-91B7-DC7C89B671F7}">
      <dgm:prSet/>
      <dgm:spPr/>
      <dgm:t>
        <a:bodyPr/>
        <a:lstStyle/>
        <a:p>
          <a:pPr latinLnBrk="1"/>
          <a:endParaRPr lang="ko-KR" altLang="en-US"/>
        </a:p>
      </dgm:t>
    </dgm:pt>
    <dgm:pt modelId="{2F81C642-2053-4E76-8F3D-886FA947FA2A}" type="sibTrans" cxnId="{7958DB35-9B6A-4908-91B7-DC7C89B671F7}">
      <dgm:prSet/>
      <dgm:spPr/>
      <dgm:t>
        <a:bodyPr/>
        <a:lstStyle/>
        <a:p>
          <a:pPr latinLnBrk="1"/>
          <a:endParaRPr lang="ko-KR" altLang="en-US"/>
        </a:p>
      </dgm:t>
    </dgm:pt>
    <dgm:pt modelId="{9040F92D-AA1E-4FD0-90F2-BD3EB351E72D}">
      <dgm:prSet custT="1"/>
      <dgm:spPr/>
      <dgm:t>
        <a:bodyPr/>
        <a:lstStyle/>
        <a:p>
          <a:pPr rtl="0" latinLnBrk="1"/>
          <a:r>
            <a:rPr lang="ko-KR" altLang="en-US" sz="3200" smtClean="0"/>
            <a:t>순도확인</a:t>
          </a:r>
          <a:endParaRPr lang="ko-KR" altLang="en-US" sz="3200"/>
        </a:p>
      </dgm:t>
    </dgm:pt>
    <dgm:pt modelId="{E7BAB33A-16B8-42D0-938B-9CB9527681A0}" type="parTrans" cxnId="{70B4A96D-C56F-49AF-A783-F02AA4A4B602}">
      <dgm:prSet/>
      <dgm:spPr/>
      <dgm:t>
        <a:bodyPr/>
        <a:lstStyle/>
        <a:p>
          <a:pPr latinLnBrk="1"/>
          <a:endParaRPr lang="ko-KR" altLang="en-US"/>
        </a:p>
      </dgm:t>
    </dgm:pt>
    <dgm:pt modelId="{9A297932-7B9E-4EB2-9A05-160AC7A24C34}" type="sibTrans" cxnId="{70B4A96D-C56F-49AF-A783-F02AA4A4B602}">
      <dgm:prSet/>
      <dgm:spPr/>
      <dgm:t>
        <a:bodyPr/>
        <a:lstStyle/>
        <a:p>
          <a:pPr latinLnBrk="1"/>
          <a:endParaRPr lang="ko-KR" altLang="en-US"/>
        </a:p>
      </dgm:t>
    </dgm:pt>
    <dgm:pt modelId="{4F72147D-4D48-484F-8BF3-99E18B570122}" type="pres">
      <dgm:prSet presAssocID="{F0F3E48C-D98F-4885-B2B7-A063A3A88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69B8C0-31B1-4D3E-BFC7-7AD3E9757BFE}" type="pres">
      <dgm:prSet presAssocID="{0BBB2797-38E7-4B3A-9A11-CC9DC4EDEB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6DED62-D848-48F5-A8AB-CCC0D9C5FDFE}" type="pres">
      <dgm:prSet presAssocID="{5B6512FD-023A-4047-8C7D-CECBC010F4CD}" presName="spacer" presStyleCnt="0"/>
      <dgm:spPr/>
    </dgm:pt>
    <dgm:pt modelId="{2A11EB33-5768-434C-8998-F2D5A49F257C}" type="pres">
      <dgm:prSet presAssocID="{30316880-9340-426B-9132-4B2ACF2EFF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AEF664-D981-45E0-A9D5-995ED921C295}" type="pres">
      <dgm:prSet presAssocID="{2F81C642-2053-4E76-8F3D-886FA947FA2A}" presName="spacer" presStyleCnt="0"/>
      <dgm:spPr/>
    </dgm:pt>
    <dgm:pt modelId="{4AD59DE6-EDD6-47CF-8E42-0D0E80827810}" type="pres">
      <dgm:prSet presAssocID="{9040F92D-AA1E-4FD0-90F2-BD3EB351E7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C05A91-A125-4D7C-B8A1-9A8F78D42FDB}" srcId="{F0F3E48C-D98F-4885-B2B7-A063A3A88182}" destId="{0BBB2797-38E7-4B3A-9A11-CC9DC4EDEBD8}" srcOrd="0" destOrd="0" parTransId="{6FA4A143-736D-4A2C-851F-6E5EE0DD7659}" sibTransId="{5B6512FD-023A-4047-8C7D-CECBC010F4CD}"/>
    <dgm:cxn modelId="{70B4A96D-C56F-49AF-A783-F02AA4A4B602}" srcId="{F0F3E48C-D98F-4885-B2B7-A063A3A88182}" destId="{9040F92D-AA1E-4FD0-90F2-BD3EB351E72D}" srcOrd="2" destOrd="0" parTransId="{E7BAB33A-16B8-42D0-938B-9CB9527681A0}" sibTransId="{9A297932-7B9E-4EB2-9A05-160AC7A24C34}"/>
    <dgm:cxn modelId="{6875F519-10F3-4196-8BF7-9531EF46C147}" type="presOf" srcId="{9040F92D-AA1E-4FD0-90F2-BD3EB351E72D}" destId="{4AD59DE6-EDD6-47CF-8E42-0D0E80827810}" srcOrd="0" destOrd="0" presId="urn:microsoft.com/office/officeart/2005/8/layout/vList2"/>
    <dgm:cxn modelId="{7958DB35-9B6A-4908-91B7-DC7C89B671F7}" srcId="{F0F3E48C-D98F-4885-B2B7-A063A3A88182}" destId="{30316880-9340-426B-9132-4B2ACF2EFFB7}" srcOrd="1" destOrd="0" parTransId="{D5B6C847-CE0A-4CDB-899B-E4431D96A38B}" sibTransId="{2F81C642-2053-4E76-8F3D-886FA947FA2A}"/>
    <dgm:cxn modelId="{7A57AEBA-22F4-470C-9D8D-C625F74B1ADB}" type="presOf" srcId="{30316880-9340-426B-9132-4B2ACF2EFFB7}" destId="{2A11EB33-5768-434C-8998-F2D5A49F257C}" srcOrd="0" destOrd="0" presId="urn:microsoft.com/office/officeart/2005/8/layout/vList2"/>
    <dgm:cxn modelId="{9C2FCA09-4EC8-4838-8215-2928C7DA77B5}" type="presOf" srcId="{0BBB2797-38E7-4B3A-9A11-CC9DC4EDEBD8}" destId="{A169B8C0-31B1-4D3E-BFC7-7AD3E9757BFE}" srcOrd="0" destOrd="0" presId="urn:microsoft.com/office/officeart/2005/8/layout/vList2"/>
    <dgm:cxn modelId="{F2BAB8EB-A3A0-4B8F-A3BB-A1B6F1B835DA}" type="presOf" srcId="{F0F3E48C-D98F-4885-B2B7-A063A3A88182}" destId="{4F72147D-4D48-484F-8BF3-99E18B570122}" srcOrd="0" destOrd="0" presId="urn:microsoft.com/office/officeart/2005/8/layout/vList2"/>
    <dgm:cxn modelId="{19527742-9C0E-4B5F-998E-735C9CA41872}" type="presParOf" srcId="{4F72147D-4D48-484F-8BF3-99E18B570122}" destId="{A169B8C0-31B1-4D3E-BFC7-7AD3E9757BFE}" srcOrd="0" destOrd="0" presId="urn:microsoft.com/office/officeart/2005/8/layout/vList2"/>
    <dgm:cxn modelId="{604FA848-22B3-4F7E-9BE5-36B03FC54ADD}" type="presParOf" srcId="{4F72147D-4D48-484F-8BF3-99E18B570122}" destId="{E46DED62-D848-48F5-A8AB-CCC0D9C5FDFE}" srcOrd="1" destOrd="0" presId="urn:microsoft.com/office/officeart/2005/8/layout/vList2"/>
    <dgm:cxn modelId="{78A68E89-E693-49A8-9862-BAEF49A1B9BF}" type="presParOf" srcId="{4F72147D-4D48-484F-8BF3-99E18B570122}" destId="{2A11EB33-5768-434C-8998-F2D5A49F257C}" srcOrd="2" destOrd="0" presId="urn:microsoft.com/office/officeart/2005/8/layout/vList2"/>
    <dgm:cxn modelId="{1D00ED72-1BCC-4EE2-A188-EB84A831C815}" type="presParOf" srcId="{4F72147D-4D48-484F-8BF3-99E18B570122}" destId="{56AEF664-D981-45E0-A9D5-995ED921C295}" srcOrd="3" destOrd="0" presId="urn:microsoft.com/office/officeart/2005/8/layout/vList2"/>
    <dgm:cxn modelId="{FE0BF3CF-AEDD-4C3A-88D1-223FB48980D3}" type="presParOf" srcId="{4F72147D-4D48-484F-8BF3-99E18B570122}" destId="{4AD59DE6-EDD6-47CF-8E42-0D0E808278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4736E-7076-47AF-88B1-1701ABF4F40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B25DE94-DC72-454A-8FA9-5CF60FEB7FA1}">
      <dgm:prSet/>
      <dgm:spPr/>
      <dgm:t>
        <a:bodyPr/>
        <a:lstStyle/>
        <a:p>
          <a:pPr rtl="0" latinLnBrk="1"/>
          <a:r>
            <a:rPr lang="en-US" smtClean="0"/>
            <a:t>Loading </a:t>
          </a:r>
          <a:r>
            <a:rPr lang="ko-KR" smtClean="0"/>
            <a:t>양 </a:t>
          </a:r>
          <a:r>
            <a:rPr lang="en-US" smtClean="0"/>
            <a:t>: </a:t>
          </a:r>
          <a:r>
            <a:rPr lang="ko-KR" smtClean="0"/>
            <a:t>이론단수 동일 시 충진제 양</a:t>
          </a:r>
          <a:r>
            <a:rPr lang="ko-KR" altLang="en-US" smtClean="0"/>
            <a:t>에</a:t>
          </a:r>
          <a:r>
            <a:rPr lang="ko-KR" smtClean="0"/>
            <a:t> 비례</a:t>
          </a:r>
          <a:endParaRPr lang="en-US"/>
        </a:p>
      </dgm:t>
    </dgm:pt>
    <dgm:pt modelId="{AC2A9E8E-7BCC-4E68-8E89-8F5C89871581}" type="parTrans" cxnId="{51CC6DB0-B227-45F1-8313-D1DDDB55B55F}">
      <dgm:prSet/>
      <dgm:spPr/>
      <dgm:t>
        <a:bodyPr/>
        <a:lstStyle/>
        <a:p>
          <a:pPr latinLnBrk="1"/>
          <a:endParaRPr lang="ko-KR" altLang="en-US"/>
        </a:p>
      </dgm:t>
    </dgm:pt>
    <dgm:pt modelId="{DE10C03A-DFFA-4CF3-824F-17EFC45F9071}" type="sibTrans" cxnId="{51CC6DB0-B227-45F1-8313-D1DDDB55B55F}">
      <dgm:prSet/>
      <dgm:spPr/>
      <dgm:t>
        <a:bodyPr/>
        <a:lstStyle/>
        <a:p>
          <a:pPr latinLnBrk="1"/>
          <a:endParaRPr lang="ko-KR" altLang="en-US"/>
        </a:p>
      </dgm:t>
    </dgm:pt>
    <dgm:pt modelId="{483EBD9C-C14A-4F20-920B-2F7F4C1C8289}">
      <dgm:prSet/>
      <dgm:spPr/>
      <dgm:t>
        <a:bodyPr/>
        <a:lstStyle/>
        <a:p>
          <a:pPr rtl="0" latinLnBrk="1"/>
          <a:r>
            <a:rPr lang="ko-KR" smtClean="0"/>
            <a:t>유량 </a:t>
          </a:r>
          <a:r>
            <a:rPr lang="en-US" smtClean="0"/>
            <a:t>: </a:t>
          </a:r>
          <a:r>
            <a:rPr lang="ko-KR" smtClean="0"/>
            <a:t>단면적에 비례</a:t>
          </a:r>
          <a:endParaRPr lang="en-US"/>
        </a:p>
      </dgm:t>
    </dgm:pt>
    <dgm:pt modelId="{88E6CF74-1EE5-4028-8B44-E5FB1CDB5110}" type="parTrans" cxnId="{45EC06A9-14AB-4C9D-8075-06B689EBCDC0}">
      <dgm:prSet/>
      <dgm:spPr/>
      <dgm:t>
        <a:bodyPr/>
        <a:lstStyle/>
        <a:p>
          <a:pPr latinLnBrk="1"/>
          <a:endParaRPr lang="ko-KR" altLang="en-US"/>
        </a:p>
      </dgm:t>
    </dgm:pt>
    <dgm:pt modelId="{738052DC-51A0-42B9-B40C-F4DEDF64198C}" type="sibTrans" cxnId="{45EC06A9-14AB-4C9D-8075-06B689EBCDC0}">
      <dgm:prSet/>
      <dgm:spPr/>
      <dgm:t>
        <a:bodyPr/>
        <a:lstStyle/>
        <a:p>
          <a:pPr latinLnBrk="1"/>
          <a:endParaRPr lang="ko-KR" altLang="en-US"/>
        </a:p>
      </dgm:t>
    </dgm:pt>
    <dgm:pt modelId="{64F6EBA1-EDB8-4535-99F3-AF00F4E1341F}">
      <dgm:prSet/>
      <dgm:spPr/>
      <dgm:t>
        <a:bodyPr/>
        <a:lstStyle/>
        <a:p>
          <a:pPr rtl="0" latinLnBrk="1"/>
          <a:r>
            <a:rPr lang="ko-KR" smtClean="0"/>
            <a:t>압력 </a:t>
          </a:r>
          <a:r>
            <a:rPr lang="en-US" smtClean="0"/>
            <a:t>: </a:t>
          </a:r>
          <a:r>
            <a:rPr lang="ko-KR" smtClean="0"/>
            <a:t>길이에 비례</a:t>
          </a:r>
          <a:endParaRPr lang="en-US"/>
        </a:p>
      </dgm:t>
    </dgm:pt>
    <dgm:pt modelId="{167E3176-71C8-4A2B-B124-DB42E76D564C}" type="parTrans" cxnId="{3F71DCCC-8469-4DB3-A5B5-C2ED5C2D19F1}">
      <dgm:prSet/>
      <dgm:spPr/>
      <dgm:t>
        <a:bodyPr/>
        <a:lstStyle/>
        <a:p>
          <a:pPr latinLnBrk="1"/>
          <a:endParaRPr lang="ko-KR" altLang="en-US"/>
        </a:p>
      </dgm:t>
    </dgm:pt>
    <dgm:pt modelId="{8984E09F-1D9C-4818-8B79-8DC85303928D}" type="sibTrans" cxnId="{3F71DCCC-8469-4DB3-A5B5-C2ED5C2D19F1}">
      <dgm:prSet/>
      <dgm:spPr/>
      <dgm:t>
        <a:bodyPr/>
        <a:lstStyle/>
        <a:p>
          <a:pPr latinLnBrk="1"/>
          <a:endParaRPr lang="ko-KR" altLang="en-US"/>
        </a:p>
      </dgm:t>
    </dgm:pt>
    <dgm:pt modelId="{2232FD32-B292-4437-9F1E-D181E94FD256}" type="pres">
      <dgm:prSet presAssocID="{3E14736E-7076-47AF-88B1-1701ABF4F4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033AE4-F770-44EB-B9B7-D74674F645E0}" type="pres">
      <dgm:prSet presAssocID="{7B25DE94-DC72-454A-8FA9-5CF60FEB7FA1}" presName="parentText" presStyleLbl="node1" presStyleIdx="0" presStyleCnt="3" custScaleY="546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D691A0-5A67-476F-93B5-ADE5747BFE9B}" type="pres">
      <dgm:prSet presAssocID="{DE10C03A-DFFA-4CF3-824F-17EFC45F9071}" presName="spacer" presStyleCnt="0"/>
      <dgm:spPr/>
    </dgm:pt>
    <dgm:pt modelId="{26C504A4-5E45-4BCB-900C-AC26B8A048BD}" type="pres">
      <dgm:prSet presAssocID="{483EBD9C-C14A-4F20-920B-2F7F4C1C8289}" presName="parentText" presStyleLbl="node1" presStyleIdx="1" presStyleCnt="3" custScaleY="546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338C7C-8D04-4320-B5B0-4FA6923B05B6}" type="pres">
      <dgm:prSet presAssocID="{738052DC-51A0-42B9-B40C-F4DEDF64198C}" presName="spacer" presStyleCnt="0"/>
      <dgm:spPr/>
    </dgm:pt>
    <dgm:pt modelId="{6081C3A8-EC13-4B26-BF4E-A2B095513D41}" type="pres">
      <dgm:prSet presAssocID="{64F6EBA1-EDB8-4535-99F3-AF00F4E1341F}" presName="parentText" presStyleLbl="node1" presStyleIdx="2" presStyleCnt="3" custScaleY="546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1CC6DB0-B227-45F1-8313-D1DDDB55B55F}" srcId="{3E14736E-7076-47AF-88B1-1701ABF4F40F}" destId="{7B25DE94-DC72-454A-8FA9-5CF60FEB7FA1}" srcOrd="0" destOrd="0" parTransId="{AC2A9E8E-7BCC-4E68-8E89-8F5C89871581}" sibTransId="{DE10C03A-DFFA-4CF3-824F-17EFC45F9071}"/>
    <dgm:cxn modelId="{9875410F-A421-424F-A158-3486135648AB}" type="presOf" srcId="{7B25DE94-DC72-454A-8FA9-5CF60FEB7FA1}" destId="{C3033AE4-F770-44EB-B9B7-D74674F645E0}" srcOrd="0" destOrd="0" presId="urn:microsoft.com/office/officeart/2005/8/layout/vList2"/>
    <dgm:cxn modelId="{89A58815-249A-4655-A692-9960F22818EC}" type="presOf" srcId="{3E14736E-7076-47AF-88B1-1701ABF4F40F}" destId="{2232FD32-B292-4437-9F1E-D181E94FD256}" srcOrd="0" destOrd="0" presId="urn:microsoft.com/office/officeart/2005/8/layout/vList2"/>
    <dgm:cxn modelId="{662B47AD-E1F9-4F0A-9674-F2455A94BC05}" type="presOf" srcId="{64F6EBA1-EDB8-4535-99F3-AF00F4E1341F}" destId="{6081C3A8-EC13-4B26-BF4E-A2B095513D41}" srcOrd="0" destOrd="0" presId="urn:microsoft.com/office/officeart/2005/8/layout/vList2"/>
    <dgm:cxn modelId="{9E26233C-3BE9-4E31-B1EC-D86E6E702FEA}" type="presOf" srcId="{483EBD9C-C14A-4F20-920B-2F7F4C1C8289}" destId="{26C504A4-5E45-4BCB-900C-AC26B8A048BD}" srcOrd="0" destOrd="0" presId="urn:microsoft.com/office/officeart/2005/8/layout/vList2"/>
    <dgm:cxn modelId="{45EC06A9-14AB-4C9D-8075-06B689EBCDC0}" srcId="{3E14736E-7076-47AF-88B1-1701ABF4F40F}" destId="{483EBD9C-C14A-4F20-920B-2F7F4C1C8289}" srcOrd="1" destOrd="0" parTransId="{88E6CF74-1EE5-4028-8B44-E5FB1CDB5110}" sibTransId="{738052DC-51A0-42B9-B40C-F4DEDF64198C}"/>
    <dgm:cxn modelId="{3F71DCCC-8469-4DB3-A5B5-C2ED5C2D19F1}" srcId="{3E14736E-7076-47AF-88B1-1701ABF4F40F}" destId="{64F6EBA1-EDB8-4535-99F3-AF00F4E1341F}" srcOrd="2" destOrd="0" parTransId="{167E3176-71C8-4A2B-B124-DB42E76D564C}" sibTransId="{8984E09F-1D9C-4818-8B79-8DC85303928D}"/>
    <dgm:cxn modelId="{21CE0075-D103-4959-B104-902148083BE7}" type="presParOf" srcId="{2232FD32-B292-4437-9F1E-D181E94FD256}" destId="{C3033AE4-F770-44EB-B9B7-D74674F645E0}" srcOrd="0" destOrd="0" presId="urn:microsoft.com/office/officeart/2005/8/layout/vList2"/>
    <dgm:cxn modelId="{AA7B2DA2-426C-4C58-9480-996BD2136F3E}" type="presParOf" srcId="{2232FD32-B292-4437-9F1E-D181E94FD256}" destId="{4CD691A0-5A67-476F-93B5-ADE5747BFE9B}" srcOrd="1" destOrd="0" presId="urn:microsoft.com/office/officeart/2005/8/layout/vList2"/>
    <dgm:cxn modelId="{C4DC7955-1846-434F-87F3-C12C3CCFD603}" type="presParOf" srcId="{2232FD32-B292-4437-9F1E-D181E94FD256}" destId="{26C504A4-5E45-4BCB-900C-AC26B8A048BD}" srcOrd="2" destOrd="0" presId="urn:microsoft.com/office/officeart/2005/8/layout/vList2"/>
    <dgm:cxn modelId="{5DA86A4E-932F-42A8-BBD1-7615733BCD68}" type="presParOf" srcId="{2232FD32-B292-4437-9F1E-D181E94FD256}" destId="{23338C7C-8D04-4320-B5B0-4FA6923B05B6}" srcOrd="3" destOrd="0" presId="urn:microsoft.com/office/officeart/2005/8/layout/vList2"/>
    <dgm:cxn modelId="{A8C74384-E7E0-4B89-9C15-DD2DE9F767F0}" type="presParOf" srcId="{2232FD32-B292-4437-9F1E-D181E94FD256}" destId="{6081C3A8-EC13-4B26-BF4E-A2B095513D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6FA1-5C5C-4CB5-B5BE-D4A1924C2C5E}" type="datetimeFigureOut">
              <a:rPr lang="ko-KR" altLang="en-US" smtClean="0"/>
              <a:pPr/>
              <a:t>2018-12-05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86A6-B8F2-4A70-8F75-72775931D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57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smtClean="0">
                <a:solidFill>
                  <a:srgbClr val="0000CC"/>
                </a:solidFill>
              </a:rPr>
              <a:t>Function Group : </a:t>
            </a:r>
            <a:r>
              <a:rPr lang="ko-KR" altLang="en-US" b="1" smtClean="0">
                <a:solidFill>
                  <a:srgbClr val="0000CC"/>
                </a:solidFill>
              </a:rPr>
              <a:t>샘플이 순상 용매에 잘 녹는다면 가격이 저렴한 </a:t>
            </a:r>
            <a:r>
              <a:rPr lang="en-US" altLang="ko-KR" b="1" smtClean="0">
                <a:solidFill>
                  <a:srgbClr val="0000CC"/>
                </a:solidFill>
              </a:rPr>
              <a:t>Silica</a:t>
            </a:r>
            <a:r>
              <a:rPr lang="ko-KR" altLang="en-US" b="1" smtClean="0">
                <a:solidFill>
                  <a:srgbClr val="0000CC"/>
                </a:solidFill>
              </a:rPr>
              <a:t>컬럼으로 먼저 시도해보는게 좋다</a:t>
            </a:r>
            <a:r>
              <a:rPr lang="en-US" altLang="ko-KR" b="1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86A6-B8F2-4A70-8F75-72775931DBD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2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smtClean="0">
                <a:solidFill>
                  <a:srgbClr val="0000CC"/>
                </a:solidFill>
              </a:rPr>
              <a:t>Buffer</a:t>
            </a:r>
            <a:r>
              <a:rPr lang="en-US" altLang="ko-KR" b="1" baseline="0" smtClean="0">
                <a:solidFill>
                  <a:srgbClr val="0000CC"/>
                </a:solidFill>
              </a:rPr>
              <a:t> </a:t>
            </a:r>
            <a:r>
              <a:rPr lang="ko-KR" altLang="en-US" b="1" baseline="0" smtClean="0">
                <a:solidFill>
                  <a:srgbClr val="0000CC"/>
                </a:solidFill>
              </a:rPr>
              <a:t>사용 제한 </a:t>
            </a:r>
            <a:r>
              <a:rPr lang="en-US" altLang="ko-KR" b="1" baseline="0" smtClean="0">
                <a:solidFill>
                  <a:srgbClr val="0000CC"/>
                </a:solidFill>
              </a:rPr>
              <a:t>: Salt </a:t>
            </a:r>
            <a:r>
              <a:rPr lang="ko-KR" altLang="en-US" b="1" baseline="0" smtClean="0">
                <a:solidFill>
                  <a:srgbClr val="0000CC"/>
                </a:solidFill>
              </a:rPr>
              <a:t>사용시 분취후 제거가 어렵다</a:t>
            </a:r>
            <a:r>
              <a:rPr lang="en-US" altLang="ko-KR" b="1" baseline="0" smtClean="0">
                <a:solidFill>
                  <a:srgbClr val="0000CC"/>
                </a:solidFill>
              </a:rPr>
              <a:t>.</a:t>
            </a:r>
          </a:p>
          <a:p>
            <a:r>
              <a:rPr lang="en-US" altLang="ko-KR" b="1" baseline="0" smtClean="0">
                <a:solidFill>
                  <a:srgbClr val="0000CC"/>
                </a:solidFill>
              </a:rPr>
              <a:t>                          </a:t>
            </a:r>
            <a:endParaRPr lang="ko-KR" altLang="en-US" b="1" smtClean="0">
              <a:solidFill>
                <a:srgbClr val="0000CC"/>
              </a:solidFill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86A6-B8F2-4A70-8F75-72775931DBD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52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936103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888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6E40-9A33-4D2B-A969-0AF457998FED}" type="datetimeFigureOut">
              <a:rPr lang="ko-KR" altLang="en-US" smtClean="0"/>
              <a:pPr/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1556792"/>
            <a:ext cx="9144000" cy="0"/>
          </a:xfrm>
          <a:prstGeom prst="line">
            <a:avLst/>
          </a:prstGeom>
          <a:noFill/>
          <a:ln w="34925" cap="flat" cmpd="sng" algn="ctr"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chemeClr val="tx1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prstDash val="solid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6E40-9A33-4D2B-A969-0AF457998FED}" type="datetimeFigureOut">
              <a:rPr lang="ko-KR" altLang="en-US" smtClean="0"/>
              <a:pPr/>
              <a:t>2018-12-05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936103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888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6E40-9A33-4D2B-A969-0AF457998FED}" type="datetimeFigureOut">
              <a:rPr lang="ko-KR" altLang="en-US" smtClean="0"/>
              <a:pPr/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1556792"/>
            <a:ext cx="9144000" cy="0"/>
          </a:xfrm>
          <a:prstGeom prst="line">
            <a:avLst/>
          </a:prstGeom>
          <a:noFill/>
          <a:ln w="34925" cap="flat" cmpd="sng" algn="ctr"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chemeClr val="tx1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prstDash val="solid"/>
          </a:ln>
          <a:effectLst/>
        </p:spPr>
      </p:cxn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98976" cy="850106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pic>
        <p:nvPicPr>
          <p:cNvPr id="7" name="그림 6" descr="일괄편집_사진1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52201"/>
          <a:stretch>
            <a:fillRect/>
          </a:stretch>
        </p:blipFill>
        <p:spPr>
          <a:xfrm>
            <a:off x="5940152" y="-171400"/>
            <a:ext cx="3824486" cy="1800200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12" name="그림 11" descr="영진바이오크롬_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16216" y="6165304"/>
            <a:ext cx="2088232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본문-2 박스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70984" cy="864096"/>
          </a:xfrm>
        </p:spPr>
        <p:txBody>
          <a:bodyPr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9" name="그림 8" descr="일괄편집_사진1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52201"/>
          <a:stretch>
            <a:fillRect/>
          </a:stretch>
        </p:blipFill>
        <p:spPr>
          <a:xfrm>
            <a:off x="5940152" y="-171400"/>
            <a:ext cx="3824486" cy="1800200"/>
          </a:xfrm>
          <a:prstGeom prst="rect">
            <a:avLst/>
          </a:prstGeom>
        </p:spPr>
      </p:pic>
      <p:pic>
        <p:nvPicPr>
          <p:cNvPr id="10" name="그림 9" descr="영진바이오크롬_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88224" y="6165304"/>
            <a:ext cx="2088232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본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98976" cy="850106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12" name="그림 11" descr="영진바이오크롬_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16216" y="6165304"/>
            <a:ext cx="2088232" cy="548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0"/>
            <a:ext cx="356388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본문-2 박스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70984" cy="864096"/>
          </a:xfrm>
        </p:spPr>
        <p:txBody>
          <a:bodyPr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9" name="그림 8" descr="일괄편집_사진1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52201"/>
          <a:stretch>
            <a:fillRect/>
          </a:stretch>
        </p:blipFill>
        <p:spPr>
          <a:xfrm>
            <a:off x="5940152" y="-171400"/>
            <a:ext cx="3824486" cy="1800200"/>
          </a:xfrm>
          <a:prstGeom prst="rect">
            <a:avLst/>
          </a:prstGeom>
        </p:spPr>
      </p:pic>
      <p:pic>
        <p:nvPicPr>
          <p:cNvPr id="10" name="그림 9" descr="영진바이오크롬_1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88224" y="6237312"/>
            <a:ext cx="2088232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본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98976" cy="850106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pic>
        <p:nvPicPr>
          <p:cNvPr id="7" name="그림 6" descr="일괄편집_사진1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52201"/>
          <a:stretch>
            <a:fillRect/>
          </a:stretch>
        </p:blipFill>
        <p:spPr>
          <a:xfrm>
            <a:off x="5940152" y="-171400"/>
            <a:ext cx="3824486" cy="2276872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12" name="그림 11" descr="영진바이오크롬_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16216" y="6165304"/>
            <a:ext cx="2088232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778098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4537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572000" y="1484783"/>
            <a:ext cx="4113783" cy="432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일괄편집_사진1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52201"/>
          <a:stretch>
            <a:fillRect/>
          </a:stretch>
        </p:blipFill>
        <p:spPr>
          <a:xfrm>
            <a:off x="5940152" y="-171400"/>
            <a:ext cx="3824486" cy="1728192"/>
          </a:xfrm>
          <a:prstGeom prst="rect">
            <a:avLst/>
          </a:prstGeom>
        </p:spPr>
      </p:pic>
      <p:cxnSp>
        <p:nvCxnSpPr>
          <p:cNvPr id="11" name="직선 연결선 10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12" name="그림 11" descr="영진바이오크롬_1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16216" y="6165304"/>
            <a:ext cx="2088232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778098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4537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572000" y="1484783"/>
            <a:ext cx="4113783" cy="432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일괄편집_사진1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52201"/>
          <a:stretch>
            <a:fillRect/>
          </a:stretch>
        </p:blipFill>
        <p:spPr>
          <a:xfrm>
            <a:off x="5940152" y="-171400"/>
            <a:ext cx="3824486" cy="2276872"/>
          </a:xfrm>
          <a:prstGeom prst="rect">
            <a:avLst/>
          </a:prstGeom>
        </p:spPr>
      </p:pic>
      <p:cxnSp>
        <p:nvCxnSpPr>
          <p:cNvPr id="11" name="직선 연결선 10"/>
          <p:cNvCxnSpPr/>
          <p:nvPr userDrawn="1"/>
        </p:nvCxnSpPr>
        <p:spPr>
          <a:xfrm>
            <a:off x="395536" y="1124744"/>
            <a:ext cx="576064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pic>
        <p:nvPicPr>
          <p:cNvPr id="12" name="그림 11" descr="영진바이오크롬_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9" t="31799" r="4581" b="35616"/>
          <a:stretch>
            <a:fillRect/>
          </a:stretch>
        </p:blipFill>
        <p:spPr>
          <a:xfrm>
            <a:off x="6516216" y="6165304"/>
            <a:ext cx="2088232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6E40-9A33-4D2B-A969-0AF457998FED}" type="datetimeFigureOut">
              <a:rPr lang="ko-KR" altLang="en-US" smtClean="0"/>
              <a:pPr/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44AD-71FB-47C2-8FF0-C5E1BCEDBB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7" r:id="rId5"/>
    <p:sldLayoutId id="2147483660" r:id="rId6"/>
    <p:sldLayoutId id="2147483659" r:id="rId7"/>
    <p:sldLayoutId id="2147483653" r:id="rId8"/>
    <p:sldLayoutId id="2147483662" r:id="rId9"/>
    <p:sldLayoutId id="2147483656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i="1" smtClean="0">
                <a:solidFill>
                  <a:schemeClr val="bg2">
                    <a:lumMod val="10000"/>
                  </a:schemeClr>
                </a:solidFill>
              </a:rPr>
              <a:t>Prep HPLC </a:t>
            </a:r>
            <a:r>
              <a:rPr lang="ko-KR" altLang="en-US" i="1" smtClean="0">
                <a:solidFill>
                  <a:schemeClr val="bg2">
                    <a:lumMod val="10000"/>
                  </a:schemeClr>
                </a:solidFill>
              </a:rPr>
              <a:t>조건 검토 순서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916832"/>
            <a:ext cx="64087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97406" y="537321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balanced" dir="t">
                <a:rot lat="0" lon="0" rev="7200000"/>
              </a:lightRig>
            </a:scene3d>
            <a:sp3d extrusionH="133350" prstMaterial="dkEdge">
              <a:bevelT w="19050" h="19050" prst="angle"/>
            </a:sp3d>
          </a:bodyPr>
          <a:lstStyle/>
          <a:p>
            <a:pPr algn="ctr"/>
            <a:r>
              <a:rPr lang="ko-KR" altLang="en-US" sz="2000" b="1" smtClean="0">
                <a:gradFill flip="none" rotWithShape="1">
                  <a:gsLst>
                    <a:gs pos="0">
                      <a:srgbClr val="CBCBCB"/>
                    </a:gs>
                    <a:gs pos="32000">
                      <a:srgbClr val="5F5F5F"/>
                    </a:gs>
                    <a:gs pos="33000">
                      <a:srgbClr val="5F5F5F"/>
                    </a:gs>
                    <a:gs pos="60000">
                      <a:srgbClr val="FFFFFF"/>
                    </a:gs>
                    <a:gs pos="100000">
                      <a:srgbClr val="B2B2B2"/>
                    </a:gs>
                  </a:gsLst>
                  <a:lin ang="16200000" scaled="1"/>
                  <a:tileRect/>
                </a:gradFill>
                <a:effectLst>
                  <a:outerShdw blurRad="88900" dist="50800" dir="3540000" algn="t" rotWithShape="0">
                    <a:prstClr val="black">
                      <a:alpha val="73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영진바이오크롬</a:t>
            </a:r>
            <a:endParaRPr lang="en-US" altLang="ko-KR" sz="2000" b="1" smtClean="0">
              <a:gradFill flip="none" rotWithShape="1">
                <a:gsLst>
                  <a:gs pos="0">
                    <a:srgbClr val="CBCBCB"/>
                  </a:gs>
                  <a:gs pos="32000">
                    <a:srgbClr val="5F5F5F"/>
                  </a:gs>
                  <a:gs pos="33000">
                    <a:srgbClr val="5F5F5F"/>
                  </a:gs>
                  <a:gs pos="60000">
                    <a:srgbClr val="FFFFFF"/>
                  </a:gs>
                  <a:gs pos="100000">
                    <a:srgbClr val="B2B2B2"/>
                  </a:gs>
                </a:gsLst>
                <a:lin ang="16200000" scaled="1"/>
                <a:tileRect/>
              </a:gradFill>
              <a:effectLst>
                <a:outerShdw blurRad="88900" dist="50800" dir="3540000" algn="t" rotWithShape="0">
                  <a:prstClr val="black">
                    <a:alpha val="73000"/>
                  </a:prst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Prep HPLC </a:t>
            </a:r>
            <a:r>
              <a:rPr lang="ko-KR" altLang="en-US" smtClean="0"/>
              <a:t>조건 검토</a:t>
            </a:r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Step -1  </a:t>
            </a:r>
            <a:r>
              <a:rPr lang="ko-KR" altLang="en-US" smtClean="0"/>
              <a:t>분석용 컬럼에서 최적화 조건 검토</a:t>
            </a:r>
            <a:endParaRPr lang="ko-KR" altLang="en-US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7931224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칠각형 3"/>
          <p:cNvSpPr/>
          <p:nvPr/>
        </p:nvSpPr>
        <p:spPr>
          <a:xfrm rot="20725798">
            <a:off x="945830" y="1613246"/>
            <a:ext cx="504056" cy="432048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16288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칠각형 5"/>
          <p:cNvSpPr/>
          <p:nvPr/>
        </p:nvSpPr>
        <p:spPr>
          <a:xfrm rot="20725798">
            <a:off x="4474223" y="3917501"/>
            <a:ext cx="504056" cy="432048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칠각형 6"/>
          <p:cNvSpPr/>
          <p:nvPr/>
        </p:nvSpPr>
        <p:spPr>
          <a:xfrm rot="20725798">
            <a:off x="873824" y="3917501"/>
            <a:ext cx="504056" cy="432048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칠각형 7"/>
          <p:cNvSpPr/>
          <p:nvPr/>
        </p:nvSpPr>
        <p:spPr>
          <a:xfrm rot="20725798">
            <a:off x="4402216" y="1613246"/>
            <a:ext cx="504056" cy="432048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71600" y="39330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3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39330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4</a:t>
            </a: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99992" y="17008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Step-2 Scale up </a:t>
            </a:r>
            <a:r>
              <a:rPr lang="ko-KR" altLang="en-US" smtClean="0"/>
              <a:t>검토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Step-3 </a:t>
            </a:r>
            <a:r>
              <a:rPr lang="ko-KR" altLang="en-US" smtClean="0"/>
              <a:t>시뮬레이션</a:t>
            </a:r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분석용 컬럼에서 최적화 조건 검토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1600" smtClean="0"/>
              <a:t>HPLC </a:t>
            </a:r>
            <a:r>
              <a:rPr lang="ko-KR" altLang="en-US" sz="1600" smtClean="0"/>
              <a:t>테스트를 통해 최적의 조건을 찾는다</a:t>
            </a:r>
            <a:r>
              <a:rPr lang="en-US" altLang="ko-KR" sz="1600" smtClean="0"/>
              <a:t>.</a:t>
            </a:r>
          </a:p>
          <a:p>
            <a:pPr>
              <a:buNone/>
            </a:pPr>
            <a:endParaRPr lang="en-US" altLang="ko-KR" sz="160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31640" y="1988840"/>
          <a:ext cx="6120680" cy="157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316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컬럼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ODS, 10um  (4.6x250mm)</a:t>
                      </a:r>
                      <a:endParaRPr lang="ko-KR" altLang="en-US" sz="140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Detection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PDA 278nm</a:t>
                      </a:r>
                      <a:endParaRPr lang="ko-KR" altLang="en-US" sz="14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온도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mtClean="0"/>
                        <a:t>실온</a:t>
                      </a:r>
                      <a:endParaRPr lang="en-US" altLang="ko-KR" sz="1400" smtClean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주입량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20µl</a:t>
                      </a:r>
                      <a:endParaRPr lang="ko-KR" altLang="en-US" sz="140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샘플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2mg/mL in Acetone</a:t>
                      </a:r>
                      <a:endParaRPr lang="ko-KR" altLang="en-US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1490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ACN60%</a:t>
            </a:r>
            <a:endParaRPr lang="ko-KR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4788024" y="386104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MeOH75%</a:t>
            </a:r>
            <a:endParaRPr lang="ko-KR" altLang="en-US" sz="16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59632" y="386104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ACN55%</a:t>
            </a:r>
            <a:endParaRPr lang="ko-KR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solidFill>
                  <a:srgbClr val="FF0000"/>
                </a:solidFill>
              </a:rPr>
              <a:t>비슷한 분리도를 보이면 이동상 가격이 저렴안 </a:t>
            </a:r>
            <a:r>
              <a:rPr lang="en-US" altLang="ko-KR" sz="1600" b="1" smtClean="0">
                <a:solidFill>
                  <a:srgbClr val="FF0000"/>
                </a:solidFill>
              </a:rPr>
              <a:t>MeOH </a:t>
            </a:r>
            <a:r>
              <a:rPr lang="ko-KR" altLang="en-US" sz="1600" b="1" smtClean="0">
                <a:solidFill>
                  <a:srgbClr val="FF0000"/>
                </a:solidFill>
              </a:rPr>
              <a:t>선택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6804248" y="1196752"/>
            <a:ext cx="2016224" cy="864096"/>
          </a:xfrm>
          <a:prstGeom prst="wedgeEllipseCallout">
            <a:avLst>
              <a:gd name="adj1" fmla="val -52277"/>
              <a:gd name="adj2" fmla="val 552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smtClean="0"/>
              <a:t>가격이 저렴한 </a:t>
            </a:r>
            <a:r>
              <a:rPr lang="en-US" altLang="ko-KR" sz="1100" smtClean="0"/>
              <a:t>Silica </a:t>
            </a:r>
            <a:r>
              <a:rPr lang="ko-KR" altLang="en-US" sz="1100" smtClean="0"/>
              <a:t>컬럼 </a:t>
            </a:r>
            <a:r>
              <a:rPr lang="en-US" altLang="ko-KR" sz="1100" smtClean="0"/>
              <a:t>Particle Size </a:t>
            </a:r>
            <a:r>
              <a:rPr lang="ko-KR" altLang="en-US" sz="1100" smtClean="0"/>
              <a:t>큰 컬럼을 우선적으로 고려</a:t>
            </a:r>
            <a:endParaRPr lang="ko-KR" altLang="en-US" sz="1100"/>
          </a:p>
        </p:txBody>
      </p:sp>
      <p:sp>
        <p:nvSpPr>
          <p:cNvPr id="15" name="타원형 설명선 14"/>
          <p:cNvSpPr/>
          <p:nvPr/>
        </p:nvSpPr>
        <p:spPr>
          <a:xfrm>
            <a:off x="5364088" y="2492896"/>
            <a:ext cx="2160240" cy="288032"/>
          </a:xfrm>
          <a:prstGeom prst="wedgeEllipseCallout">
            <a:avLst>
              <a:gd name="adj1" fmla="val -52277"/>
              <a:gd name="adj2" fmla="val 552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smtClean="0"/>
              <a:t>Control </a:t>
            </a:r>
            <a:r>
              <a:rPr lang="ko-KR" altLang="en-US" sz="1100" smtClean="0"/>
              <a:t>가능한 온도</a:t>
            </a:r>
            <a:endParaRPr lang="ko-KR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분석용 컬럼에서 최적화 조건 검토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Volatile</a:t>
                      </a:r>
                      <a:r>
                        <a:rPr lang="ko-KR" altLang="en-US" sz="1600" smtClean="0"/>
                        <a:t> </a:t>
                      </a:r>
                      <a:r>
                        <a:rPr lang="en-US" altLang="ko-KR" sz="1600" smtClean="0"/>
                        <a:t>Buffer Salts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pH</a:t>
                      </a:r>
                      <a:endParaRPr lang="ko-KR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Trifluoroactate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1.5</a:t>
                      </a:r>
                      <a:endParaRPr lang="ko-KR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Ammonium formate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3.0-5.0</a:t>
                      </a:r>
                      <a:endParaRPr lang="ko-KR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Pyridinium formate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3.0-5.0</a:t>
                      </a:r>
                      <a:endParaRPr lang="ko-KR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Ammonium</a:t>
                      </a:r>
                      <a:r>
                        <a:rPr lang="en-US" altLang="ko-KR" sz="1600" baseline="0" smtClean="0"/>
                        <a:t> acetate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3.8-5.8</a:t>
                      </a:r>
                      <a:endParaRPr lang="ko-KR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Ammonium carbonate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5.5-7.5, 9.3-11.3</a:t>
                      </a:r>
                      <a:endParaRPr lang="ko-KR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Ammonium hydroxide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8.3-10.3</a:t>
                      </a:r>
                      <a:endParaRPr lang="ko-KR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분석 시 </a:t>
            </a:r>
            <a:r>
              <a:rPr lang="en-US" altLang="ko-KR" smtClean="0"/>
              <a:t>Buffer</a:t>
            </a:r>
            <a:r>
              <a:rPr lang="ko-KR" altLang="en-US" smtClean="0"/>
              <a:t>가 필요한 경우</a:t>
            </a:r>
            <a:r>
              <a:rPr lang="en-US" altLang="ko-KR" smtClean="0"/>
              <a:t> 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47251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이동상의 선택</a:t>
            </a:r>
            <a:r>
              <a:rPr lang="en-US" altLang="ko-KR" smtClean="0"/>
              <a:t> </a:t>
            </a:r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763688" y="5661248"/>
            <a:ext cx="5472608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55172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/>
              <a:t>Low cost</a:t>
            </a:r>
            <a:endParaRPr lang="ko-KR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7308304" y="54452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/>
              <a:t>High cost</a:t>
            </a:r>
            <a:endParaRPr lang="ko-KR" alt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1691680" y="5805264"/>
            <a:ext cx="9361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Methaonol</a:t>
            </a:r>
            <a:endParaRPr lang="ko-KR" altLang="en-US" sz="1200"/>
          </a:p>
        </p:txBody>
      </p:sp>
      <p:sp>
        <p:nvSpPr>
          <p:cNvPr id="13" name="TextBox 12"/>
          <p:cNvSpPr txBox="1"/>
          <p:nvPr/>
        </p:nvSpPr>
        <p:spPr>
          <a:xfrm>
            <a:off x="2123728" y="6021288"/>
            <a:ext cx="9361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Hexane</a:t>
            </a:r>
            <a:endParaRPr lang="ko-KR" alt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6084168" y="57332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Acetonitrile</a:t>
            </a:r>
            <a:endParaRPr lang="ko-KR" altLang="en-US" sz="1200"/>
          </a:p>
        </p:txBody>
      </p:sp>
      <p:sp>
        <p:nvSpPr>
          <p:cNvPr id="15" name="TextBox 14"/>
          <p:cNvSpPr txBox="1"/>
          <p:nvPr/>
        </p:nvSpPr>
        <p:spPr>
          <a:xfrm>
            <a:off x="4067944" y="6021288"/>
            <a:ext cx="9361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Heptane</a:t>
            </a:r>
            <a:endParaRPr lang="ko-KR" alt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3491880" y="573325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Ethyl Acetate</a:t>
            </a:r>
            <a:endParaRPr lang="ko-KR" altLang="en-US" sz="1200"/>
          </a:p>
        </p:txBody>
      </p:sp>
      <p:sp>
        <p:nvSpPr>
          <p:cNvPr id="17" name="TextBox 16"/>
          <p:cNvSpPr txBox="1"/>
          <p:nvPr/>
        </p:nvSpPr>
        <p:spPr>
          <a:xfrm>
            <a:off x="3131840" y="5301208"/>
            <a:ext cx="9361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Acetone</a:t>
            </a:r>
            <a:endParaRPr lang="ko-KR" altLang="en-US" sz="1200"/>
          </a:p>
        </p:txBody>
      </p:sp>
      <p:sp>
        <p:nvSpPr>
          <p:cNvPr id="18" name="TextBox 17"/>
          <p:cNvSpPr txBox="1"/>
          <p:nvPr/>
        </p:nvSpPr>
        <p:spPr>
          <a:xfrm>
            <a:off x="3851920" y="50131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Dichloromethane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분석용 컬럼에서 최적화 조건 검토</a:t>
            </a:r>
            <a:r>
              <a:rPr lang="en-US" altLang="ko-KR" smtClean="0"/>
              <a:t>(Overloading)</a:t>
            </a:r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Overloading </a:t>
            </a:r>
            <a:r>
              <a:rPr lang="ko-KR" altLang="en-US" sz="1600" smtClean="0"/>
              <a:t>하여 분취 테스트</a:t>
            </a:r>
            <a:endParaRPr lang="ko-KR" alt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259632" y="220486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/>
              <a:t>10mg/mL, 60ul </a:t>
            </a:r>
            <a:r>
              <a:rPr lang="ko-KR" altLang="en-US" sz="1400" smtClean="0"/>
              <a:t>주입</a:t>
            </a:r>
            <a:endParaRPr lang="ko-KR" alt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1403648" y="537321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smtClean="0">
                <a:solidFill>
                  <a:srgbClr val="FF0000"/>
                </a:solidFill>
              </a:rPr>
              <a:t>분취 후 순도 테스트를 통해 순도 확인</a:t>
            </a:r>
            <a:endParaRPr lang="en-US" altLang="ko-KR" sz="160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ko-KR" altLang="en-US" sz="1600" smtClean="0">
                <a:solidFill>
                  <a:srgbClr val="FF0000"/>
                </a:solidFill>
              </a:rPr>
              <a:t>원하는 순도에 맞는 주입량</a:t>
            </a:r>
            <a:r>
              <a:rPr lang="en-US" altLang="ko-KR" sz="1600" smtClean="0">
                <a:solidFill>
                  <a:srgbClr val="FF0000"/>
                </a:solidFill>
              </a:rPr>
              <a:t>, </a:t>
            </a:r>
            <a:r>
              <a:rPr lang="ko-KR" altLang="en-US" sz="1600" smtClean="0">
                <a:solidFill>
                  <a:srgbClr val="FF0000"/>
                </a:solidFill>
              </a:rPr>
              <a:t>분취 구간 정함</a:t>
            </a:r>
            <a:endParaRPr lang="en-US" altLang="ko-KR" sz="1600" smtClean="0">
              <a:solidFill>
                <a:srgbClr val="FF0000"/>
              </a:solidFill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6156176" y="2708920"/>
            <a:ext cx="1800200" cy="1440160"/>
          </a:xfrm>
          <a:prstGeom prst="triangl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rgbClr val="FF66FF"/>
              </a:gs>
            </a:gsLst>
            <a:lin ang="2700000" scaled="1"/>
          </a:gradFill>
          <a:ln>
            <a:noFill/>
          </a:ln>
          <a:effectLst>
            <a:outerShdw blurRad="63500" dist="508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660232" y="234888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C00000"/>
                </a:solidFill>
              </a:rPr>
              <a:t>수득율</a:t>
            </a:r>
            <a:endParaRPr lang="ko-KR" altLang="en-US" sz="1400" b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2210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C00000"/>
                </a:solidFill>
              </a:rPr>
              <a:t>순도</a:t>
            </a:r>
            <a:endParaRPr lang="ko-KR" altLang="en-US" sz="14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42210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C00000"/>
                </a:solidFill>
              </a:rPr>
              <a:t>처리량</a:t>
            </a:r>
            <a:endParaRPr lang="ko-KR" altLang="en-US" sz="1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샘플 주입량 </a:t>
            </a:r>
            <a:r>
              <a:rPr lang="en-US" altLang="ko-KR" smtClean="0"/>
              <a:t>&amp; </a:t>
            </a:r>
            <a:r>
              <a:rPr lang="ko-KR" altLang="en-US" smtClean="0"/>
              <a:t>유량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200" smtClean="0"/>
              <a:t>일반 분석 컬럼에서 조건 설정 후 </a:t>
            </a:r>
            <a:r>
              <a:rPr lang="en-US" altLang="ko-KR" sz="2200" smtClean="0"/>
              <a:t>Overloading </a:t>
            </a:r>
            <a:r>
              <a:rPr lang="ko-KR" altLang="en-US" sz="2200" smtClean="0"/>
              <a:t>테스트하여 </a:t>
            </a:r>
            <a:r>
              <a:rPr lang="en-US" altLang="ko-KR" sz="2200" smtClean="0"/>
              <a:t>1</a:t>
            </a:r>
            <a:r>
              <a:rPr lang="ko-KR" altLang="en-US" sz="2200" smtClean="0"/>
              <a:t>회 주입량 을 계산한다</a:t>
            </a:r>
            <a:r>
              <a:rPr lang="en-US" altLang="ko-KR" sz="2200" smtClean="0"/>
              <a:t>.</a:t>
            </a:r>
          </a:p>
          <a:p>
            <a:pPr>
              <a:buNone/>
            </a:pPr>
            <a:endParaRPr lang="en-US" altLang="ko-KR" sz="1800" smtClean="0"/>
          </a:p>
          <a:p>
            <a:pPr>
              <a:buNone/>
            </a:pPr>
            <a:r>
              <a:rPr lang="en-US" altLang="ko-KR" sz="2000" b="1" smtClean="0"/>
              <a:t>    Loading</a:t>
            </a:r>
            <a:r>
              <a:rPr lang="en-US" altLang="ko-KR" sz="2000" smtClean="0"/>
              <a:t>(Prep) = </a:t>
            </a:r>
          </a:p>
          <a:p>
            <a:pPr>
              <a:buNone/>
            </a:pPr>
            <a:r>
              <a:rPr lang="en-US" altLang="ko-KR" sz="2400" b="1" smtClean="0"/>
              <a:t>   </a:t>
            </a:r>
            <a:r>
              <a:rPr lang="en-US" altLang="ko-KR" sz="2000" b="1" smtClean="0"/>
              <a:t>Loading</a:t>
            </a:r>
            <a:r>
              <a:rPr lang="en-US" altLang="ko-KR" sz="1600" smtClean="0"/>
              <a:t>(analytical)</a:t>
            </a:r>
            <a:r>
              <a:rPr lang="en-US" altLang="ko-KR" sz="2400" smtClean="0"/>
              <a:t> </a:t>
            </a:r>
            <a:r>
              <a:rPr lang="en-US" altLang="ko-KR" sz="2000" smtClean="0"/>
              <a:t>x[(</a:t>
            </a:r>
            <a:r>
              <a:rPr lang="en-US" altLang="ko-KR" sz="2000" b="1" smtClean="0"/>
              <a:t>D</a:t>
            </a:r>
            <a:r>
              <a:rPr lang="en-US" altLang="ko-KR" sz="1600" smtClean="0"/>
              <a:t>(Prep</a:t>
            </a:r>
            <a:r>
              <a:rPr lang="en-US" altLang="ko-KR" sz="2400" smtClean="0"/>
              <a:t> </a:t>
            </a:r>
            <a:r>
              <a:rPr lang="en-US" altLang="ko-KR" sz="2000" smtClean="0"/>
              <a:t>/</a:t>
            </a:r>
            <a:r>
              <a:rPr lang="en-US" altLang="ko-KR" sz="2000" b="1" smtClean="0"/>
              <a:t>D</a:t>
            </a:r>
            <a:r>
              <a:rPr lang="en-US" altLang="ko-KR" sz="1600" smtClean="0"/>
              <a:t>(analytical)]²</a:t>
            </a:r>
            <a:r>
              <a:rPr lang="en-US" altLang="ko-KR" sz="2400" smtClean="0"/>
              <a:t> </a:t>
            </a:r>
            <a:r>
              <a:rPr lang="en-US" altLang="ko-KR" sz="2000" smtClean="0"/>
              <a:t>x [(</a:t>
            </a:r>
            <a:r>
              <a:rPr lang="en-US" altLang="ko-KR" sz="2000" b="1" smtClean="0"/>
              <a:t>L</a:t>
            </a:r>
            <a:r>
              <a:rPr lang="en-US" altLang="ko-KR" sz="1600" smtClean="0"/>
              <a:t>(Prep)</a:t>
            </a:r>
            <a:r>
              <a:rPr lang="en-US" altLang="ko-KR" sz="2000" smtClean="0"/>
              <a:t>/</a:t>
            </a:r>
            <a:r>
              <a:rPr lang="en-US" altLang="ko-KR" sz="2000" b="1" smtClean="0"/>
              <a:t>L</a:t>
            </a:r>
            <a:r>
              <a:rPr lang="en-US" altLang="ko-KR" sz="1600" smtClean="0"/>
              <a:t>(analytical)</a:t>
            </a:r>
            <a:r>
              <a:rPr lang="en-US" altLang="ko-KR" sz="2000" smtClean="0"/>
              <a:t>]</a:t>
            </a:r>
            <a:endParaRPr lang="ko-KR" altLang="ko-KR" sz="2000" smtClean="0"/>
          </a:p>
          <a:p>
            <a:pPr>
              <a:buNone/>
            </a:pPr>
            <a:r>
              <a:rPr lang="en-US" altLang="ko-KR" sz="2400" smtClean="0"/>
              <a:t>    </a:t>
            </a:r>
            <a:r>
              <a:rPr lang="en-US" altLang="ko-KR" sz="1400" smtClean="0"/>
              <a:t>(D : </a:t>
            </a:r>
            <a:r>
              <a:rPr lang="ko-KR" altLang="ko-KR" sz="1400" smtClean="0"/>
              <a:t>컬럼 내경</a:t>
            </a:r>
            <a:r>
              <a:rPr lang="en-US" altLang="ko-KR" sz="1400" smtClean="0"/>
              <a:t>, L : </a:t>
            </a:r>
            <a:r>
              <a:rPr lang="ko-KR" altLang="ko-KR" sz="1400" smtClean="0"/>
              <a:t>컬럼 길이</a:t>
            </a:r>
            <a:r>
              <a:rPr lang="en-US" altLang="ko-KR" sz="1400" smtClean="0"/>
              <a:t>)</a:t>
            </a:r>
          </a:p>
          <a:p>
            <a:pPr>
              <a:buNone/>
            </a:pPr>
            <a:endParaRPr lang="en-US" altLang="ko-KR" sz="1600" smtClean="0"/>
          </a:p>
          <a:p>
            <a:pPr>
              <a:buNone/>
            </a:pPr>
            <a:r>
              <a:rPr lang="en-US" altLang="ko-KR" sz="1600" smtClean="0"/>
              <a:t>     </a:t>
            </a:r>
            <a:endParaRPr lang="ko-KR" altLang="ko-KR" sz="1600" smtClean="0"/>
          </a:p>
          <a:p>
            <a:r>
              <a:rPr lang="ko-KR" altLang="en-US" sz="2200" smtClean="0"/>
              <a:t>이동상이 컬럼과 시스템에 걸리는 압력을 감안하여 유량 설정</a:t>
            </a:r>
            <a:endParaRPr lang="en-US" altLang="ko-KR" sz="2200" smtClean="0"/>
          </a:p>
          <a:p>
            <a:endParaRPr lang="en-US" altLang="ko-KR" sz="1500" smtClean="0"/>
          </a:p>
          <a:p>
            <a:pPr>
              <a:buNone/>
            </a:pPr>
            <a:r>
              <a:rPr lang="en-US" altLang="ko-KR" sz="2200" b="1" smtClean="0"/>
              <a:t>   </a:t>
            </a:r>
            <a:r>
              <a:rPr lang="en-US" altLang="ko-KR" sz="2000" b="1" smtClean="0"/>
              <a:t>FlowRate</a:t>
            </a:r>
            <a:r>
              <a:rPr lang="en-US" altLang="ko-KR" sz="1600" smtClean="0"/>
              <a:t>(Prep)</a:t>
            </a:r>
            <a:r>
              <a:rPr lang="en-US" altLang="ko-KR" sz="2000" smtClean="0"/>
              <a:t> = </a:t>
            </a:r>
            <a:r>
              <a:rPr lang="en-US" altLang="ko-KR" sz="2000" b="1" smtClean="0"/>
              <a:t>FlowRate</a:t>
            </a:r>
            <a:r>
              <a:rPr lang="en-US" altLang="ko-KR" sz="1600" smtClean="0"/>
              <a:t>(analytical)</a:t>
            </a:r>
            <a:r>
              <a:rPr lang="en-US" altLang="ko-KR" sz="2000" smtClean="0"/>
              <a:t>[(</a:t>
            </a:r>
            <a:r>
              <a:rPr lang="en-US" altLang="ko-KR" sz="2000" b="1" smtClean="0"/>
              <a:t>D</a:t>
            </a:r>
            <a:r>
              <a:rPr lang="en-US" altLang="ko-KR" sz="1600" smtClean="0"/>
              <a:t>(Prep)</a:t>
            </a:r>
            <a:r>
              <a:rPr lang="en-US" altLang="ko-KR" sz="2000" smtClean="0"/>
              <a:t>/</a:t>
            </a:r>
            <a:r>
              <a:rPr lang="en-US" altLang="ko-KR" sz="2000" b="1" smtClean="0"/>
              <a:t>D</a:t>
            </a:r>
            <a:r>
              <a:rPr lang="en-US" altLang="ko-KR" sz="1600" smtClean="0"/>
              <a:t>(analytical)</a:t>
            </a:r>
            <a:r>
              <a:rPr lang="en-US" altLang="ko-KR" sz="2000" smtClean="0"/>
              <a:t>]²</a:t>
            </a:r>
            <a:endParaRPr lang="ko-KR" altLang="ko-KR" sz="2000" smtClean="0"/>
          </a:p>
          <a:p>
            <a:pPr>
              <a:buNone/>
            </a:pPr>
            <a:r>
              <a:rPr lang="en-US" altLang="ko-KR" sz="2200" smtClean="0"/>
              <a:t>      </a:t>
            </a:r>
            <a:r>
              <a:rPr lang="en-US" altLang="ko-KR" sz="1500" smtClean="0"/>
              <a:t>(D : </a:t>
            </a:r>
            <a:r>
              <a:rPr lang="ko-KR" altLang="ko-KR" sz="1500" smtClean="0"/>
              <a:t>컬럼 내경</a:t>
            </a:r>
            <a:r>
              <a:rPr lang="en-US" altLang="ko-KR" sz="1500" smtClean="0"/>
              <a:t>)</a:t>
            </a:r>
            <a:endParaRPr lang="ko-KR" altLang="ko-KR" sz="1500" smtClean="0"/>
          </a:p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본문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350</Words>
  <Application>Microsoft Office PowerPoint</Application>
  <PresentationFormat>화면 슬라이드 쇼(4:3)</PresentationFormat>
  <Paragraphs>99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Tahoma</vt:lpstr>
      <vt:lpstr>본문-1</vt:lpstr>
      <vt:lpstr>Prep HPLC 조건 검토 순서</vt:lpstr>
      <vt:lpstr>Prep HPLC 조건 검토</vt:lpstr>
      <vt:lpstr>Step -1  분석용 컬럼에서 최적화 조건 검토</vt:lpstr>
      <vt:lpstr>Step-2 Scale up 검토</vt:lpstr>
      <vt:lpstr>Step-3 시뮬레이션</vt:lpstr>
      <vt:lpstr>분석용 컬럼에서 최적화 조건 검토 </vt:lpstr>
      <vt:lpstr>분석용 컬럼에서 최적화 조건 검토</vt:lpstr>
      <vt:lpstr>분석용 컬럼에서 최적화 조건 검토(Overloading)</vt:lpstr>
      <vt:lpstr>샘플 주입량 &amp; 유량</vt:lpstr>
    </vt:vector>
  </TitlesOfParts>
  <Company>NEX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이수창</cp:lastModifiedBy>
  <cp:revision>165</cp:revision>
  <dcterms:created xsi:type="dcterms:W3CDTF">2013-02-27T06:10:31Z</dcterms:created>
  <dcterms:modified xsi:type="dcterms:W3CDTF">2018-12-05T02:04:34Z</dcterms:modified>
</cp:coreProperties>
</file>